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5"/>
  </p:notesMasterIdLst>
  <p:handoutMasterIdLst>
    <p:handoutMasterId r:id="rId36"/>
  </p:handoutMasterIdLst>
  <p:sldIdLst>
    <p:sldId id="331" r:id="rId2"/>
    <p:sldId id="364" r:id="rId3"/>
    <p:sldId id="365" r:id="rId4"/>
    <p:sldId id="366" r:id="rId5"/>
    <p:sldId id="483" r:id="rId6"/>
    <p:sldId id="465" r:id="rId7"/>
    <p:sldId id="466" r:id="rId8"/>
    <p:sldId id="467" r:id="rId9"/>
    <p:sldId id="468" r:id="rId10"/>
    <p:sldId id="469" r:id="rId11"/>
    <p:sldId id="470" r:id="rId12"/>
    <p:sldId id="471" r:id="rId13"/>
    <p:sldId id="472" r:id="rId14"/>
    <p:sldId id="473" r:id="rId15"/>
    <p:sldId id="474" r:id="rId16"/>
    <p:sldId id="475" r:id="rId17"/>
    <p:sldId id="480" r:id="rId18"/>
    <p:sldId id="481" r:id="rId19"/>
    <p:sldId id="482" r:id="rId20"/>
    <p:sldId id="462" r:id="rId21"/>
    <p:sldId id="456" r:id="rId22"/>
    <p:sldId id="457" r:id="rId23"/>
    <p:sldId id="460" r:id="rId24"/>
    <p:sldId id="435" r:id="rId25"/>
    <p:sldId id="436" r:id="rId26"/>
    <p:sldId id="437" r:id="rId27"/>
    <p:sldId id="438" r:id="rId28"/>
    <p:sldId id="439" r:id="rId29"/>
    <p:sldId id="440" r:id="rId30"/>
    <p:sldId id="454" r:id="rId31"/>
    <p:sldId id="463" r:id="rId32"/>
    <p:sldId id="368" r:id="rId33"/>
    <p:sldId id="464" r:id="rId34"/>
  </p:sldIdLst>
  <p:sldSz cx="12192000" cy="6858000"/>
  <p:notesSz cx="150876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9D9D9"/>
    <a:srgbClr val="92D050"/>
    <a:srgbClr val="FEFEFE"/>
    <a:srgbClr val="0A5385"/>
    <a:srgbClr val="0080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89227" autoAdjust="0"/>
  </p:normalViewPr>
  <p:slideViewPr>
    <p:cSldViewPr snapToGrid="0" snapToObjects="1">
      <p:cViewPr varScale="1">
        <p:scale>
          <a:sx n="118" d="100"/>
          <a:sy n="118" d="100"/>
        </p:scale>
        <p:origin x="132" y="1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6539327" cy="480389"/>
          </a:xfrm>
          <a:prstGeom prst="rect">
            <a:avLst/>
          </a:prstGeom>
        </p:spPr>
        <p:txBody>
          <a:bodyPr vert="horz" lIns="138440" tIns="69220" rIns="138440" bIns="69220" rtlCol="0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8544859" y="0"/>
            <a:ext cx="6539327" cy="480389"/>
          </a:xfrm>
          <a:prstGeom prst="rect">
            <a:avLst/>
          </a:prstGeom>
        </p:spPr>
        <p:txBody>
          <a:bodyPr vert="horz" lIns="138440" tIns="69220" rIns="138440" bIns="69220" rtlCol="0"/>
          <a:lstStyle>
            <a:lvl1pPr algn="r">
              <a:defRPr sz="1800"/>
            </a:lvl1pPr>
          </a:lstStyle>
          <a:p>
            <a:fld id="{F58FDC12-FD35-4D8A-835E-A568F57F4473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172"/>
            <a:ext cx="6539327" cy="480389"/>
          </a:xfrm>
          <a:prstGeom prst="rect">
            <a:avLst/>
          </a:prstGeom>
        </p:spPr>
        <p:txBody>
          <a:bodyPr vert="horz" lIns="138440" tIns="69220" rIns="138440" bIns="69220" rtlCol="0" anchor="b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8544859" y="9119172"/>
            <a:ext cx="6539327" cy="480389"/>
          </a:xfrm>
          <a:prstGeom prst="rect">
            <a:avLst/>
          </a:prstGeom>
        </p:spPr>
        <p:txBody>
          <a:bodyPr vert="horz" lIns="138440" tIns="69220" rIns="138440" bIns="69220" rtlCol="0" anchor="b"/>
          <a:lstStyle>
            <a:lvl1pPr algn="r">
              <a:defRPr sz="1800"/>
            </a:lvl1pPr>
          </a:lstStyle>
          <a:p>
            <a:fld id="{91CC8D07-8FB2-494B-9680-FA6B0E994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079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537960" cy="480060"/>
          </a:xfrm>
          <a:prstGeom prst="rect">
            <a:avLst/>
          </a:prstGeom>
        </p:spPr>
        <p:txBody>
          <a:bodyPr vert="horz" lIns="141062" tIns="70531" rIns="141062" bIns="70531" rtlCol="0"/>
          <a:lstStyle>
            <a:lvl1pPr algn="l">
              <a:defRPr sz="20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546149" y="0"/>
            <a:ext cx="6537960" cy="480060"/>
          </a:xfrm>
          <a:prstGeom prst="rect">
            <a:avLst/>
          </a:prstGeom>
        </p:spPr>
        <p:txBody>
          <a:bodyPr vert="horz" lIns="141062" tIns="70531" rIns="141062" bIns="70531" rtlCol="0"/>
          <a:lstStyle>
            <a:lvl1pPr algn="r">
              <a:defRPr sz="2000"/>
            </a:lvl1pPr>
          </a:lstStyle>
          <a:p>
            <a:fld id="{A8557BC8-D9B8-4D2A-8C69-8FEE50508840}" type="datetimeFigureOut">
              <a:rPr lang="en-US" smtClean="0"/>
              <a:pPr/>
              <a:t>5/21/2019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3400" y="722313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41062" tIns="70531" rIns="141062" bIns="705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508760" y="4560570"/>
            <a:ext cx="12070080" cy="4320540"/>
          </a:xfrm>
          <a:prstGeom prst="rect">
            <a:avLst/>
          </a:prstGeom>
        </p:spPr>
        <p:txBody>
          <a:bodyPr vert="horz" lIns="141062" tIns="70531" rIns="141062" bIns="705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6537960" cy="480060"/>
          </a:xfrm>
          <a:prstGeom prst="rect">
            <a:avLst/>
          </a:prstGeom>
        </p:spPr>
        <p:txBody>
          <a:bodyPr vert="horz" lIns="141062" tIns="70531" rIns="141062" bIns="70531" rtlCol="0" anchor="b"/>
          <a:lstStyle>
            <a:lvl1pPr algn="l">
              <a:defRPr sz="20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546149" y="9119475"/>
            <a:ext cx="6537960" cy="480060"/>
          </a:xfrm>
          <a:prstGeom prst="rect">
            <a:avLst/>
          </a:prstGeom>
        </p:spPr>
        <p:txBody>
          <a:bodyPr vert="horz" lIns="141062" tIns="70531" rIns="141062" bIns="70531" rtlCol="0" anchor="b"/>
          <a:lstStyle>
            <a:lvl1pPr algn="r">
              <a:defRPr sz="2000"/>
            </a:lvl1pPr>
          </a:lstStyle>
          <a:p>
            <a:fld id="{C76FA3BB-76E2-4599-87FE-08B22C5D11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2818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Aging Infrastructure</a:t>
            </a:r>
          </a:p>
          <a:p>
            <a:pPr marL="181398" indent="-181398">
              <a:buFont typeface="Arial" panose="020B0604020202020204" pitchFamily="34" charset="0"/>
              <a:buChar char="•"/>
            </a:pPr>
            <a:r>
              <a:rPr lang="en-US" baseline="0" dirty="0"/>
              <a:t>Roadway and Bridges originally constructed in 1965. </a:t>
            </a:r>
          </a:p>
          <a:p>
            <a:pPr marL="181398" indent="-181398">
              <a:buFont typeface="Arial" panose="020B0604020202020204" pitchFamily="34" charset="0"/>
              <a:buChar char="•"/>
            </a:pPr>
            <a:r>
              <a:rPr lang="en-US" baseline="0" dirty="0"/>
              <a:t>Replace 11 bridges with 17 new bridges and re-habilitate 4 other bridges.</a:t>
            </a:r>
          </a:p>
          <a:p>
            <a:pPr marL="181398" indent="-181398">
              <a:buFont typeface="Arial" panose="020B0604020202020204" pitchFamily="34" charset="0"/>
              <a:buChar char="•"/>
            </a:pPr>
            <a:r>
              <a:rPr lang="en-US" baseline="0" dirty="0"/>
              <a:t>New Pavement on I-35W from 43</a:t>
            </a:r>
            <a:r>
              <a:rPr lang="en-US" baseline="30000" dirty="0"/>
              <a:t>rd</a:t>
            </a:r>
            <a:r>
              <a:rPr lang="en-US" baseline="0" dirty="0"/>
              <a:t> Street to 11</a:t>
            </a:r>
            <a:r>
              <a:rPr lang="en-US" baseline="30000" dirty="0"/>
              <a:t>th</a:t>
            </a:r>
            <a:r>
              <a:rPr lang="en-US" baseline="0" dirty="0"/>
              <a:t> Avenue</a:t>
            </a:r>
          </a:p>
          <a:p>
            <a:pPr marL="181398" indent="-181398">
              <a:buFont typeface="Arial" panose="020B0604020202020204" pitchFamily="34" charset="0"/>
              <a:buChar char="•"/>
            </a:pPr>
            <a:r>
              <a:rPr lang="en-US" baseline="0" dirty="0"/>
              <a:t>325,000 Square yards of concrete pavement (65 football fields)</a:t>
            </a:r>
          </a:p>
          <a:p>
            <a:pPr marL="181398" indent="-181398">
              <a:buFont typeface="Arial" panose="020B0604020202020204" pitchFamily="34" charset="0"/>
              <a:buChar char="•"/>
            </a:pPr>
            <a:r>
              <a:rPr lang="en-US" baseline="0" dirty="0"/>
              <a:t>70,000 Tons of Asphalt (= to the weight of 35,000 cars)</a:t>
            </a:r>
          </a:p>
          <a:p>
            <a:pPr marL="181398" indent="-181398">
              <a:buFont typeface="Arial" panose="020B0604020202020204" pitchFamily="34" charset="0"/>
              <a:buChar char="•"/>
            </a:pPr>
            <a:r>
              <a:rPr lang="en-US" baseline="0" dirty="0"/>
              <a:t>10 Million pounds of reinforcement (Equal to the weight of 22 Statues of Liberty)</a:t>
            </a:r>
          </a:p>
          <a:p>
            <a:pPr marL="181398" indent="-181398">
              <a:buFont typeface="Arial" panose="020B0604020202020204" pitchFamily="34" charset="0"/>
              <a:buChar char="•"/>
            </a:pPr>
            <a:r>
              <a:rPr lang="en-US" baseline="0" dirty="0"/>
              <a:t>Rehabilitating </a:t>
            </a:r>
            <a:r>
              <a:rPr lang="en-US" baseline="0" dirty="0" err="1"/>
              <a:t>inplace</a:t>
            </a:r>
            <a:r>
              <a:rPr lang="en-US" baseline="0" dirty="0"/>
              <a:t> noise walls</a:t>
            </a:r>
            <a:endParaRPr lang="en-US" dirty="0"/>
          </a:p>
          <a:p>
            <a:endParaRPr lang="en-US" dirty="0"/>
          </a:p>
          <a:p>
            <a:r>
              <a:rPr lang="en-US" dirty="0"/>
              <a:t>Transit Advantage</a:t>
            </a:r>
          </a:p>
          <a:p>
            <a:pPr marL="181398" indent="-181398">
              <a:buFont typeface="Arial" panose="020B0604020202020204" pitchFamily="34" charset="0"/>
              <a:buChar char="•"/>
            </a:pPr>
            <a:r>
              <a:rPr lang="en-US" dirty="0"/>
              <a:t>Convert Priced Dynamic Shoulder Lane</a:t>
            </a:r>
            <a:r>
              <a:rPr lang="en-US" baseline="0" dirty="0"/>
              <a:t> to Permanent </a:t>
            </a:r>
            <a:r>
              <a:rPr lang="en-US" baseline="0" dirty="0" err="1"/>
              <a:t>MnPASS</a:t>
            </a:r>
            <a:r>
              <a:rPr lang="en-US" baseline="0" dirty="0"/>
              <a:t> Lane NB</a:t>
            </a:r>
          </a:p>
          <a:p>
            <a:pPr marL="181398" indent="-181398">
              <a:buFont typeface="Arial" panose="020B0604020202020204" pitchFamily="34" charset="0"/>
              <a:buChar char="•"/>
            </a:pPr>
            <a:r>
              <a:rPr lang="en-US" baseline="0" dirty="0"/>
              <a:t>Establish </a:t>
            </a:r>
            <a:r>
              <a:rPr lang="en-US" baseline="0" dirty="0" err="1"/>
              <a:t>MnPass</a:t>
            </a:r>
            <a:r>
              <a:rPr lang="en-US" baseline="0" dirty="0"/>
              <a:t> Lane in the SB direction out of Downtown Minneapolis</a:t>
            </a:r>
          </a:p>
          <a:p>
            <a:pPr marL="181398" indent="-181398">
              <a:buFont typeface="Arial" panose="020B0604020202020204" pitchFamily="34" charset="0"/>
              <a:buChar char="•"/>
            </a:pPr>
            <a:r>
              <a:rPr lang="en-US" baseline="0" dirty="0"/>
              <a:t>Construct In-Line Transit Station at Lake Street.</a:t>
            </a:r>
          </a:p>
          <a:p>
            <a:pPr marL="181398" indent="-181398">
              <a:buFont typeface="Arial" panose="020B0604020202020204" pitchFamily="34" charset="0"/>
              <a:buChar char="•"/>
            </a:pPr>
            <a:r>
              <a:rPr lang="en-US" baseline="0" dirty="0"/>
              <a:t>Construct direct connection for transit vehicles from TH 65 to 12</a:t>
            </a:r>
            <a:r>
              <a:rPr lang="en-US" baseline="30000" dirty="0"/>
              <a:t>th</a:t>
            </a:r>
            <a:r>
              <a:rPr lang="en-US" baseline="0" dirty="0"/>
              <a:t> Street.</a:t>
            </a:r>
          </a:p>
          <a:p>
            <a:pPr marL="181398" indent="-181398">
              <a:buFont typeface="Arial" panose="020B0604020202020204" pitchFamily="34" charset="0"/>
              <a:buChar char="•"/>
            </a:pPr>
            <a:r>
              <a:rPr lang="en-US" baseline="0" dirty="0"/>
              <a:t>Transit improvements on Lake Street.</a:t>
            </a:r>
          </a:p>
          <a:p>
            <a:pPr marL="181398" indent="-181398">
              <a:buFont typeface="Arial" panose="020B0604020202020204" pitchFamily="34" charset="0"/>
              <a:buChar char="•"/>
            </a:pPr>
            <a:endParaRPr lang="en-US" baseline="0" dirty="0"/>
          </a:p>
          <a:p>
            <a:r>
              <a:rPr lang="en-US" baseline="0" dirty="0"/>
              <a:t>Improve Mobility on I-35W and I-94</a:t>
            </a:r>
          </a:p>
          <a:p>
            <a:pPr marL="181398" indent="-181398">
              <a:buFont typeface="Arial" panose="020B0604020202020204" pitchFamily="34" charset="0"/>
              <a:buChar char="•"/>
            </a:pPr>
            <a:r>
              <a:rPr lang="en-US" baseline="0" dirty="0"/>
              <a:t>New access ramps and auxiliary lanes reduce weaving on the corridor</a:t>
            </a:r>
          </a:p>
          <a:p>
            <a:pPr marL="181398" indent="-181398">
              <a:buFont typeface="Arial" panose="020B0604020202020204" pitchFamily="34" charset="0"/>
              <a:buChar char="•"/>
            </a:pPr>
            <a:r>
              <a:rPr lang="en-US" baseline="0" dirty="0"/>
              <a:t>Re-alignment of NB to WB flyover improves mobility on both I-35W and I-94.</a:t>
            </a:r>
          </a:p>
          <a:p>
            <a:pPr marL="181398" indent="-181398">
              <a:buFont typeface="Arial" panose="020B0604020202020204" pitchFamily="34" charset="0"/>
              <a:buChar char="•"/>
            </a:pPr>
            <a:endParaRPr lang="en-US" baseline="0" dirty="0"/>
          </a:p>
          <a:p>
            <a:r>
              <a:rPr lang="en-US" baseline="0" dirty="0"/>
              <a:t>Accessibility Improvements</a:t>
            </a:r>
          </a:p>
          <a:p>
            <a:pPr marL="181398" indent="-181398">
              <a:buFont typeface="Arial" panose="020B0604020202020204" pitchFamily="34" charset="0"/>
              <a:buChar char="•"/>
            </a:pPr>
            <a:r>
              <a:rPr lang="en-US" baseline="0" dirty="0"/>
              <a:t>New ramp from NB I-35W to 28</a:t>
            </a:r>
            <a:r>
              <a:rPr lang="en-US" baseline="30000" dirty="0"/>
              <a:t>th</a:t>
            </a:r>
            <a:r>
              <a:rPr lang="en-US" baseline="0" dirty="0"/>
              <a:t> Street. (Improved access to Children’s Hospital, Allina, and Wells Fargo.</a:t>
            </a:r>
          </a:p>
          <a:p>
            <a:pPr marL="181398" indent="-181398">
              <a:buFont typeface="Arial" panose="020B0604020202020204" pitchFamily="34" charset="0"/>
              <a:buChar char="•"/>
            </a:pPr>
            <a:r>
              <a:rPr lang="en-US" baseline="0" dirty="0"/>
              <a:t>New ramp from SB I-35W to Lake Street.</a:t>
            </a:r>
          </a:p>
          <a:p>
            <a:pPr marL="181398" indent="-181398">
              <a:buFont typeface="Arial" panose="020B0604020202020204" pitchFamily="34" charset="0"/>
              <a:buChar char="•"/>
            </a:pPr>
            <a:r>
              <a:rPr lang="en-US" baseline="0" dirty="0"/>
              <a:t>Upgrade intersections to be ADA compliant</a:t>
            </a:r>
          </a:p>
          <a:p>
            <a:pPr marL="181398" indent="-181398">
              <a:buFont typeface="Arial" panose="020B0604020202020204" pitchFamily="34" charset="0"/>
              <a:buChar char="•"/>
            </a:pPr>
            <a:r>
              <a:rPr lang="en-US" baseline="0" dirty="0"/>
              <a:t>Provide infrastructure for bicycle corridors.</a:t>
            </a:r>
          </a:p>
          <a:p>
            <a:pPr marL="181398" indent="-181398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07724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FA3BB-76E2-4599-87FE-08B22C5D11C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86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FA3BB-76E2-4599-87FE-08B22C5D11C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097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FA3BB-76E2-4599-87FE-08B22C5D11C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228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FA3BB-76E2-4599-87FE-08B22C5D11C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653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FA3BB-76E2-4599-87FE-08B22C5D11C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524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CDD7-4120-40D6-B2BE-300D035D26CF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3" y="6487123"/>
            <a:ext cx="4324044" cy="365125"/>
          </a:xfrm>
        </p:spPr>
        <p:txBody>
          <a:bodyPr/>
          <a:lstStyle/>
          <a:p>
            <a:r>
              <a:rPr lang="en-US"/>
              <a:t>Work Zone TMP Modeling Validation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4B41-AC6F-3E49-BB6A-ACD8E9C3D0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196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B7C9-DD43-4479-94F1-6D440A1C69BF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 Zone TMP Modeling Validation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4B41-AC6F-3E49-BB6A-ACD8E9C3D0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308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BAF8-336B-4487-8ADC-9CB1D9FA9147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 Zone TMP Modeling Validation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4B41-AC6F-3E49-BB6A-ACD8E9C3D0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490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D479-1555-4F79-84B2-61360E4F32CC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 Zone TMP Modeling Validation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4B41-AC6F-3E49-BB6A-ACD8E9C3D0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546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E5E7-41D3-42B3-8527-41FA0BDFBD25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 Zone TMP Modeling Validation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4B41-AC6F-3E49-BB6A-ACD8E9C3D0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128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6E53B-DAAF-4AEE-9DC6-2FAB2476E1B7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 Zone TMP Modeling Validation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4B41-AC6F-3E49-BB6A-ACD8E9C3D0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343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BAAF-797E-4C37-8BC6-13051B14DD1E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 Zone TMP Modeling Validation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4B41-AC6F-3E49-BB6A-ACD8E9C3D0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36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A8155-770A-4C49-8390-4C22646E06DC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 Zone TMP Modeling Validation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4B41-AC6F-3E49-BB6A-ACD8E9C3D0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867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0C389-B286-4E83-93F7-483163E765FD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 Zone TMP Modeling Validation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4B41-AC6F-3E49-BB6A-ACD8E9C3D0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96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06D1-E7A2-4863-9266-D53C2B6F73F8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 Zone TMP Modeling Validation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4894B41-AC6F-3E49-BB6A-ACD8E9C3D0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381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>
            <a:normAutofit/>
          </a:bodyPr>
          <a:lstStyle>
            <a:lvl1pPr algn="r">
              <a:defRPr sz="5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2149-D602-4FC7-8228-7A336A54008F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 Zone TMP Modeling Validation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4B41-AC6F-3E49-BB6A-ACD8E9C3D0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659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C486-2F71-4B35-A596-0891BA236FB3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 Zone TMP Modeling Validation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4B41-AC6F-3E49-BB6A-ACD8E9C3D0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699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A484-95F4-4B73-A51A-180C3C863E82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 Zone TMP Modeling Validation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4B41-AC6F-3E49-BB6A-ACD8E9C3D0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690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F410-5746-459F-927E-DD27D78978C1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 Zone TMP Modeling Validation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4B41-AC6F-3E49-BB6A-ACD8E9C3D0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6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865B-1398-4721-A7B4-EBE0F4A3D9E0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 Zone TMP Modeling Validation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4B41-AC6F-3E49-BB6A-ACD8E9C3D0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561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AA4A-67EF-4906-A5AF-73D2236E01CA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 Zone TMP Modeling Validation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4B41-AC6F-3E49-BB6A-ACD8E9C3D0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286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D409-2605-4236-A2DF-AAC6CE4A319B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 Zone TMP Modeling Validation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4B41-AC6F-3E49-BB6A-ACD8E9C3D0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153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801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2039" y="0"/>
            <a:ext cx="10510985" cy="11382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2040" y="1268083"/>
            <a:ext cx="10510984" cy="502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7" y="6487124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16FBD86-5F21-4CBE-B259-784AD21AD919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80" y="6487124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Work Zone TMP Modeling Validation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7" y="6487124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894B41-AC6F-3E49-BB6A-ACD8E9C3D0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logo-blue-black-for ppt.gif">
            <a:extLst>
              <a:ext uri="{FF2B5EF4-FFF2-40B4-BE49-F238E27FC236}">
                <a16:creationId xmlns:a16="http://schemas.microsoft.com/office/drawing/2014/main" id="{096B4143-D09F-4F04-9F39-2F1FFFFD91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27148"/>
          <a:stretch/>
        </p:blipFill>
        <p:spPr>
          <a:xfrm>
            <a:off x="11444797" y="6444642"/>
            <a:ext cx="705192" cy="265998"/>
          </a:xfrm>
          <a:prstGeom prst="rect">
            <a:avLst/>
          </a:prstGeom>
        </p:spPr>
      </p:pic>
      <p:pic>
        <p:nvPicPr>
          <p:cNvPr id="16" name="Picture 15" descr="mndot logo">
            <a:extLst>
              <a:ext uri="{FF2B5EF4-FFF2-40B4-BE49-F238E27FC236}">
                <a16:creationId xmlns:a16="http://schemas.microsoft.com/office/drawing/2014/main" id="{4A752101-B23A-49FF-8FFD-AAD8231E7E83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460" y="6241576"/>
            <a:ext cx="2046137" cy="6721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5917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800" kern="1200" cap="none">
          <a:ln w="3175" cmpd="sng">
            <a:noFill/>
          </a:ln>
          <a:solidFill>
            <a:schemeClr val="tx1"/>
          </a:solidFill>
          <a:effectLst/>
          <a:latin typeface="Dubai Medium" panose="020B0603030403030204" pitchFamily="34" charset="-78"/>
          <a:ea typeface="+mj-ea"/>
          <a:cs typeface="Dubai Medium" panose="020B0603030403030204" pitchFamily="34" charset="-78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4400" kern="1200" cap="none">
          <a:solidFill>
            <a:schemeClr val="tx1"/>
          </a:solidFill>
          <a:effectLst/>
          <a:latin typeface="Dubai" panose="020B0503030403030204" pitchFamily="34" charset="-78"/>
          <a:ea typeface="+mn-ea"/>
          <a:cs typeface="Dubai" panose="020B0503030403030204" pitchFamily="34" charset="-78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4000" kern="1200" cap="none">
          <a:solidFill>
            <a:schemeClr val="tx1"/>
          </a:solidFill>
          <a:effectLst/>
          <a:latin typeface="Dubai" panose="020B0503030403030204" pitchFamily="34" charset="-78"/>
          <a:ea typeface="+mn-ea"/>
          <a:cs typeface="Dubai" panose="020B0503030403030204" pitchFamily="34" charset="-78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3600" kern="1200" cap="none">
          <a:solidFill>
            <a:schemeClr val="tx1"/>
          </a:solidFill>
          <a:effectLst/>
          <a:latin typeface="Dubai" panose="020B0503030403030204" pitchFamily="34" charset="-78"/>
          <a:ea typeface="+mn-ea"/>
          <a:cs typeface="Dubai" panose="020B0503030403030204" pitchFamily="34" charset="-78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3200" kern="1200" cap="none">
          <a:solidFill>
            <a:schemeClr val="tx1"/>
          </a:solidFill>
          <a:effectLst/>
          <a:latin typeface="Dubai" panose="020B0503030403030204" pitchFamily="34" charset="-78"/>
          <a:ea typeface="+mn-ea"/>
          <a:cs typeface="Dubai" panose="020B0503030403030204" pitchFamily="34" charset="-78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800" kern="1200" cap="none">
          <a:solidFill>
            <a:schemeClr val="tx1"/>
          </a:solidFill>
          <a:effectLst/>
          <a:latin typeface="Dubai" panose="020B0503030403030204" pitchFamily="34" charset="-78"/>
          <a:ea typeface="+mn-ea"/>
          <a:cs typeface="Dubai" panose="020B0503030403030204" pitchFamily="34" charset="-78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pmorris@srfconsulting.com" TargetMode="External"/><Relationship Id="rId2" Type="http://schemas.openxmlformats.org/officeDocument/2006/relationships/hyperlink" Target="mailto:jim.Henricksen@state.mn.us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928401" y="198968"/>
            <a:ext cx="8574622" cy="2616199"/>
          </a:xfrm>
        </p:spPr>
        <p:txBody>
          <a:bodyPr>
            <a:noAutofit/>
          </a:bodyPr>
          <a:lstStyle/>
          <a:p>
            <a:r>
              <a:rPr lang="en-US" sz="4400" dirty="0"/>
              <a:t>Forecasting Traffic Impacts</a:t>
            </a:r>
            <a:br>
              <a:rPr lang="en-US" sz="4400" dirty="0"/>
            </a:br>
            <a:r>
              <a:rPr lang="en-US" sz="4400" dirty="0"/>
              <a:t>for Work Zone </a:t>
            </a:r>
            <a:br>
              <a:rPr lang="en-US" sz="4400" dirty="0"/>
            </a:br>
            <a:r>
              <a:rPr lang="en-US" sz="4400" dirty="0"/>
              <a:t>Transportation Management Plans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15377" y="2815167"/>
            <a:ext cx="6987645" cy="1388534"/>
          </a:xfrm>
        </p:spPr>
        <p:txBody>
          <a:bodyPr/>
          <a:lstStyle/>
          <a:p>
            <a:r>
              <a:rPr lang="en-US" dirty="0"/>
              <a:t>TRB Planning Applications Conference</a:t>
            </a:r>
          </a:p>
          <a:p>
            <a:r>
              <a:rPr lang="en-US" dirty="0"/>
              <a:t>June 4, 2019</a:t>
            </a:r>
          </a:p>
        </p:txBody>
      </p:sp>
      <p:pic>
        <p:nvPicPr>
          <p:cNvPr id="8" name="Picture 7" descr="IMG_057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5048" y="4216174"/>
            <a:ext cx="2060392" cy="1545292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9" descr="logo-blue-black-for ppt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3748" y="6203312"/>
            <a:ext cx="1013540" cy="5247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9E4F11E-D7E8-497D-A66E-AAFA46CFA1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071" y="4215381"/>
            <a:ext cx="1665937" cy="15460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2EAEF1-C963-44EC-B470-2CA902C325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0518" y="4215381"/>
            <a:ext cx="825116" cy="15452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5D8DF0-C4EC-468D-BB5B-60ED42A12B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8819" y="4216967"/>
            <a:ext cx="2189054" cy="15444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mndot logo">
            <a:extLst>
              <a:ext uri="{FF2B5EF4-FFF2-40B4-BE49-F238E27FC236}">
                <a16:creationId xmlns:a16="http://schemas.microsoft.com/office/drawing/2014/main" id="{43235FA2-E5BE-490F-96F3-067FD5D820D6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583" y="5978526"/>
            <a:ext cx="2621280" cy="861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8555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A2C57-9BDD-4313-841F-0248770F8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18370"/>
            <a:ext cx="11191284" cy="619868"/>
          </a:xfrm>
        </p:spPr>
        <p:txBody>
          <a:bodyPr>
            <a:normAutofit fontScale="90000"/>
          </a:bodyPr>
          <a:lstStyle/>
          <a:p>
            <a:r>
              <a:rPr lang="en-US" dirty="0"/>
              <a:t>     Where does the traffic go?</a:t>
            </a:r>
          </a:p>
        </p:txBody>
      </p:sp>
      <p:sp>
        <p:nvSpPr>
          <p:cNvPr id="12" name="Cross 11">
            <a:extLst>
              <a:ext uri="{FF2B5EF4-FFF2-40B4-BE49-F238E27FC236}">
                <a16:creationId xmlns:a16="http://schemas.microsoft.com/office/drawing/2014/main" id="{BDA33EF1-ABCF-4070-82AF-FC1C0F227E03}"/>
              </a:ext>
            </a:extLst>
          </p:cNvPr>
          <p:cNvSpPr>
            <a:spLocks noChangeAspect="1"/>
          </p:cNvSpPr>
          <p:nvPr/>
        </p:nvSpPr>
        <p:spPr>
          <a:xfrm>
            <a:off x="11325323" y="413966"/>
            <a:ext cx="704461" cy="619868"/>
          </a:xfrm>
          <a:prstGeom prst="plus">
            <a:avLst>
              <a:gd name="adj" fmla="val 29976"/>
            </a:avLst>
          </a:prstGeom>
          <a:solidFill>
            <a:srgbClr val="04AC08"/>
          </a:solidFill>
          <a:ln>
            <a:solidFill>
              <a:srgbClr val="04AC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ABM</a:t>
            </a:r>
          </a:p>
        </p:txBody>
      </p:sp>
      <p:pic>
        <p:nvPicPr>
          <p:cNvPr id="20" name="Picture 19" descr="A close up of a map&#10;&#10;Description generated with high confidence">
            <a:extLst>
              <a:ext uri="{FF2B5EF4-FFF2-40B4-BE49-F238E27FC236}">
                <a16:creationId xmlns:a16="http://schemas.microsoft.com/office/drawing/2014/main" id="{48AC587B-F956-4322-A4DE-B0A5994FF3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63" b="20216"/>
          <a:stretch/>
        </p:blipFill>
        <p:spPr>
          <a:xfrm>
            <a:off x="78377" y="1219970"/>
            <a:ext cx="5949687" cy="5437525"/>
          </a:xfrm>
          <a:prstGeom prst="rect">
            <a:avLst/>
          </a:prstGeom>
        </p:spPr>
      </p:pic>
      <p:pic>
        <p:nvPicPr>
          <p:cNvPr id="22" name="Picture 21" descr="A close up of a map&#10;&#10;Description generated with high confidence">
            <a:extLst>
              <a:ext uri="{FF2B5EF4-FFF2-40B4-BE49-F238E27FC236}">
                <a16:creationId xmlns:a16="http://schemas.microsoft.com/office/drawing/2014/main" id="{1B9B164E-60F0-4818-BE3E-890D289C32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63" b="20215"/>
          <a:stretch/>
        </p:blipFill>
        <p:spPr>
          <a:xfrm>
            <a:off x="6158474" y="1219970"/>
            <a:ext cx="5949687" cy="543752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7EE013C-721F-423B-81D9-5C5A6FB1F945}"/>
              </a:ext>
            </a:extLst>
          </p:cNvPr>
          <p:cNvSpPr/>
          <p:nvPr/>
        </p:nvSpPr>
        <p:spPr>
          <a:xfrm>
            <a:off x="2354783" y="6122270"/>
            <a:ext cx="2905041" cy="434720"/>
          </a:xfrm>
          <a:prstGeom prst="roundRect">
            <a:avLst/>
          </a:prstGeom>
          <a:solidFill>
            <a:srgbClr val="D9D9D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Baseline I-35W traffic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F6D07CD-7084-4AFD-8A15-EFDCF5ACEA13}"/>
              </a:ext>
            </a:extLst>
          </p:cNvPr>
          <p:cNvSpPr/>
          <p:nvPr/>
        </p:nvSpPr>
        <p:spPr>
          <a:xfrm>
            <a:off x="7347568" y="6122270"/>
            <a:ext cx="4572696" cy="434720"/>
          </a:xfrm>
          <a:prstGeom prst="roundRect">
            <a:avLst/>
          </a:prstGeom>
          <a:solidFill>
            <a:srgbClr val="D9D9D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Trips assigned with construction restrictions</a:t>
            </a:r>
          </a:p>
        </p:txBody>
      </p:sp>
    </p:spTree>
    <p:extLst>
      <p:ext uri="{BB962C8B-B14F-4D97-AF65-F5344CB8AC3E}">
        <p14:creationId xmlns:p14="http://schemas.microsoft.com/office/powerpoint/2010/main" val="3264739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FBD24-85C4-4B79-A23F-74AE7A237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 Delta : Freeways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E3E2BD6-9BF6-438D-816E-C21DE013D195}"/>
              </a:ext>
            </a:extLst>
          </p:cNvPr>
          <p:cNvSpPr txBox="1">
            <a:spLocks/>
          </p:cNvSpPr>
          <p:nvPr/>
        </p:nvSpPr>
        <p:spPr>
          <a:xfrm>
            <a:off x="0" y="2316132"/>
            <a:ext cx="3451356" cy="2908443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b="1" i="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342900" indent="-342900" defTabSz="9144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 algn="ctr" defTabSz="914400">
              <a:buFont typeface="Arial" panose="020B0604020202020204" pitchFamily="34" charset="0"/>
              <a:buChar char="•"/>
            </a:pPr>
            <a:endParaRPr lang="en-US" sz="2400" b="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EDF266-23C7-4B7F-85FE-87881B8128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950" b="2971"/>
          <a:stretch/>
        </p:blipFill>
        <p:spPr>
          <a:xfrm>
            <a:off x="6454488" y="1169023"/>
            <a:ext cx="5741062" cy="5673833"/>
          </a:xfrm>
          <a:prstGeom prst="rect">
            <a:avLst/>
          </a:prstGeom>
        </p:spPr>
      </p:pic>
      <p:pic>
        <p:nvPicPr>
          <p:cNvPr id="11" name="Graphic 10" descr="Traffic cone">
            <a:extLst>
              <a:ext uri="{FF2B5EF4-FFF2-40B4-BE49-F238E27FC236}">
                <a16:creationId xmlns:a16="http://schemas.microsoft.com/office/drawing/2014/main" id="{637E927D-61F0-459E-981A-7AD4146B0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74036" y="4906020"/>
            <a:ext cx="335394" cy="33539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E014733-5934-4272-B928-E4C97E99842C}"/>
              </a:ext>
            </a:extLst>
          </p:cNvPr>
          <p:cNvSpPr txBox="1">
            <a:spLocks/>
          </p:cNvSpPr>
          <p:nvPr/>
        </p:nvSpPr>
        <p:spPr>
          <a:xfrm>
            <a:off x="10459356" y="6209282"/>
            <a:ext cx="1598342" cy="523449"/>
          </a:xfrm>
          <a:prstGeom prst="rect">
            <a:avLst/>
          </a:prstGeom>
          <a:solidFill>
            <a:srgbClr val="FEFEFE"/>
          </a:solidFill>
          <a:ln>
            <a:solidFill>
              <a:schemeClr val="tx1"/>
            </a:solidFill>
          </a:ln>
        </p:spPr>
        <p:txBody>
          <a:bodyPr vert="horz" anchor="ctr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b="1" i="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400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Loop Detector</a:t>
            </a:r>
          </a:p>
          <a:p>
            <a:pPr algn="ctr" defTabSz="914400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ABM</a:t>
            </a:r>
          </a:p>
        </p:txBody>
      </p:sp>
      <p:sp>
        <p:nvSpPr>
          <p:cNvPr id="13" name="Cross 12">
            <a:extLst>
              <a:ext uri="{FF2B5EF4-FFF2-40B4-BE49-F238E27FC236}">
                <a16:creationId xmlns:a16="http://schemas.microsoft.com/office/drawing/2014/main" id="{EC6FF248-8507-41F5-BF9A-C75F252D1498}"/>
              </a:ext>
            </a:extLst>
          </p:cNvPr>
          <p:cNvSpPr>
            <a:spLocks noChangeAspect="1"/>
          </p:cNvSpPr>
          <p:nvPr/>
        </p:nvSpPr>
        <p:spPr>
          <a:xfrm>
            <a:off x="11325323" y="413966"/>
            <a:ext cx="704461" cy="619868"/>
          </a:xfrm>
          <a:prstGeom prst="plus">
            <a:avLst>
              <a:gd name="adj" fmla="val 29976"/>
            </a:avLst>
          </a:prstGeom>
          <a:solidFill>
            <a:srgbClr val="04AC08"/>
          </a:solidFill>
          <a:ln>
            <a:solidFill>
              <a:srgbClr val="04AC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ABM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129CD44-B8FC-4B2E-A436-8523170D3358}"/>
              </a:ext>
            </a:extLst>
          </p:cNvPr>
          <p:cNvSpPr txBox="1">
            <a:spLocks/>
          </p:cNvSpPr>
          <p:nvPr/>
        </p:nvSpPr>
        <p:spPr>
          <a:xfrm>
            <a:off x="1462148" y="1830245"/>
            <a:ext cx="4086225" cy="380855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b="1" i="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342900" indent="-342900" defTabSz="9144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Many locations have similar traffic diversion pattern </a:t>
            </a:r>
            <a:br>
              <a:rPr lang="en-US" sz="2400" b="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</a:br>
            <a:r>
              <a:rPr lang="en-US" sz="2400" b="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(I-35W, I-94, TH 100)</a:t>
            </a:r>
          </a:p>
          <a:p>
            <a:pPr marL="342900" indent="-342900" defTabSz="9144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Magnitude of delta in work zone location similar to observed conditions</a:t>
            </a:r>
          </a:p>
        </p:txBody>
      </p:sp>
    </p:spTree>
    <p:extLst>
      <p:ext uri="{BB962C8B-B14F-4D97-AF65-F5344CB8AC3E}">
        <p14:creationId xmlns:p14="http://schemas.microsoft.com/office/powerpoint/2010/main" val="2894684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FBD24-85C4-4B79-A23F-74AE7A237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 Delta : Arterials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3C19991-EFAB-4F35-8F10-CE31DBD1B16D}"/>
              </a:ext>
            </a:extLst>
          </p:cNvPr>
          <p:cNvSpPr txBox="1">
            <a:spLocks/>
          </p:cNvSpPr>
          <p:nvPr/>
        </p:nvSpPr>
        <p:spPr>
          <a:xfrm>
            <a:off x="1229989" y="1845488"/>
            <a:ext cx="3451356" cy="380855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b="1" i="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342900" indent="-342900" defTabSz="9144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Lower volume diversion on arterials versus DTA</a:t>
            </a:r>
          </a:p>
          <a:p>
            <a:pPr marL="342900" indent="-342900" defTabSz="9144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27,500 Volume delta on arterials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F710FA-0F04-4119-868B-A2FC4A960C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91" t="9445" r="3090"/>
          <a:stretch/>
        </p:blipFill>
        <p:spPr>
          <a:xfrm>
            <a:off x="4972050" y="1165850"/>
            <a:ext cx="7219950" cy="569214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E56422A-5D69-4FCA-957A-79E4CF648C94}"/>
              </a:ext>
            </a:extLst>
          </p:cNvPr>
          <p:cNvSpPr txBox="1">
            <a:spLocks/>
          </p:cNvSpPr>
          <p:nvPr/>
        </p:nvSpPr>
        <p:spPr>
          <a:xfrm>
            <a:off x="10453473" y="6102700"/>
            <a:ext cx="1598342" cy="523449"/>
          </a:xfrm>
          <a:prstGeom prst="rect">
            <a:avLst/>
          </a:prstGeom>
          <a:solidFill>
            <a:srgbClr val="FEFEFE"/>
          </a:solidFill>
          <a:ln>
            <a:solidFill>
              <a:schemeClr val="tx1"/>
            </a:solidFill>
          </a:ln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b="1" i="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400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Volume Delta</a:t>
            </a:r>
          </a:p>
        </p:txBody>
      </p:sp>
      <p:sp>
        <p:nvSpPr>
          <p:cNvPr id="13" name="Cross 12">
            <a:extLst>
              <a:ext uri="{FF2B5EF4-FFF2-40B4-BE49-F238E27FC236}">
                <a16:creationId xmlns:a16="http://schemas.microsoft.com/office/drawing/2014/main" id="{A66D1E40-38C5-4831-9AE5-1AD0E0EB510B}"/>
              </a:ext>
            </a:extLst>
          </p:cNvPr>
          <p:cNvSpPr>
            <a:spLocks noChangeAspect="1"/>
          </p:cNvSpPr>
          <p:nvPr/>
        </p:nvSpPr>
        <p:spPr>
          <a:xfrm>
            <a:off x="11325323" y="413966"/>
            <a:ext cx="704461" cy="619868"/>
          </a:xfrm>
          <a:prstGeom prst="plus">
            <a:avLst>
              <a:gd name="adj" fmla="val 29976"/>
            </a:avLst>
          </a:prstGeom>
          <a:solidFill>
            <a:srgbClr val="04AC08"/>
          </a:solidFill>
          <a:ln>
            <a:solidFill>
              <a:srgbClr val="04AC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ABM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4DF8961-0C81-481D-B882-E5CE5ED57073}"/>
              </a:ext>
            </a:extLst>
          </p:cNvPr>
          <p:cNvCxnSpPr/>
          <p:nvPr/>
        </p:nvCxnSpPr>
        <p:spPr>
          <a:xfrm>
            <a:off x="5676900" y="2933700"/>
            <a:ext cx="5781675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6BD83B2-14C6-427F-B30F-86FBF20C49C0}"/>
              </a:ext>
            </a:extLst>
          </p:cNvPr>
          <p:cNvSpPr txBox="1"/>
          <p:nvPr/>
        </p:nvSpPr>
        <p:spPr>
          <a:xfrm>
            <a:off x="6252464" y="2527816"/>
            <a:ext cx="4784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About 50% of diversion within 2.5 miles of I-35W</a:t>
            </a:r>
          </a:p>
        </p:txBody>
      </p:sp>
    </p:spTree>
    <p:extLst>
      <p:ext uri="{BB962C8B-B14F-4D97-AF65-F5344CB8AC3E}">
        <p14:creationId xmlns:p14="http://schemas.microsoft.com/office/powerpoint/2010/main" val="4240092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FBD24-85C4-4B79-A23F-74AE7A237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DTA: Local Streets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9CE3DAA-3405-44AA-A925-6F17227A9903}"/>
              </a:ext>
            </a:extLst>
          </p:cNvPr>
          <p:cNvGrpSpPr/>
          <p:nvPr/>
        </p:nvGrpSpPr>
        <p:grpSpPr>
          <a:xfrm>
            <a:off x="6339768" y="975572"/>
            <a:ext cx="5852232" cy="5882428"/>
            <a:chOff x="3169884" y="975572"/>
            <a:chExt cx="5852232" cy="588242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0B66A2A-45E5-487A-BB76-A9F7AC7DE7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3000"/>
                      </a14:imgEffect>
                      <a14:imgEffect>
                        <a14:brightnessContrast bright="-6000" contrast="-21000"/>
                      </a14:imgEffect>
                    </a14:imgLayer>
                  </a14:imgProps>
                </a:ext>
              </a:extLst>
            </a:blip>
            <a:srcRect r="3882"/>
            <a:stretch/>
          </p:blipFill>
          <p:spPr>
            <a:xfrm>
              <a:off x="3169884" y="975572"/>
              <a:ext cx="5852232" cy="5882428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9AEBE9E-B26B-4825-A24C-00AEE8DA9130}"/>
                </a:ext>
              </a:extLst>
            </p:cNvPr>
            <p:cNvSpPr/>
            <p:nvPr/>
          </p:nvSpPr>
          <p:spPr>
            <a:xfrm>
              <a:off x="5383416" y="4561368"/>
              <a:ext cx="353514" cy="2296632"/>
            </a:xfrm>
            <a:prstGeom prst="ellipse">
              <a:avLst/>
            </a:prstGeom>
            <a:noFill/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5ECDD0D-96AD-4D82-82D4-58B37A7C4992}"/>
                </a:ext>
              </a:extLst>
            </p:cNvPr>
            <p:cNvSpPr/>
            <p:nvPr/>
          </p:nvSpPr>
          <p:spPr>
            <a:xfrm>
              <a:off x="5695950" y="2590800"/>
              <a:ext cx="266700" cy="1447800"/>
            </a:xfrm>
            <a:prstGeom prst="ellipse">
              <a:avLst/>
            </a:prstGeom>
            <a:noFill/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50DB5920-6F62-4DA2-9FE2-FB2274E9127A}"/>
              </a:ext>
            </a:extLst>
          </p:cNvPr>
          <p:cNvSpPr/>
          <p:nvPr/>
        </p:nvSpPr>
        <p:spPr>
          <a:xfrm>
            <a:off x="1212582" y="2514083"/>
            <a:ext cx="52280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Dubai" panose="020B0503030403030204" pitchFamily="34" charset="-78"/>
                <a:cs typeface="Dubai" panose="020B0503030403030204" pitchFamily="34" charset="-78"/>
              </a:rPr>
              <a:t>High volume diversion on Stevens Ave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Dubai" panose="020B0503030403030204" pitchFamily="34" charset="-78"/>
                <a:cs typeface="Dubai" panose="020B0503030403030204" pitchFamily="34" charset="-78"/>
              </a:rPr>
              <a:t>Volume Delta at: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Dubai" panose="020B0503030403030204" pitchFamily="34" charset="-78"/>
                <a:cs typeface="Dubai" panose="020B0503030403030204" pitchFamily="34" charset="-78"/>
              </a:rPr>
              <a:t>Stevens Ave: +26,000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Dubai" panose="020B0503030403030204" pitchFamily="34" charset="-78"/>
                <a:cs typeface="Dubai" panose="020B0503030403030204" pitchFamily="34" charset="-78"/>
              </a:rPr>
              <a:t>Nicollet Ave: +12,000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6A90D21D-5C41-4F43-945D-68F93C057D3B}"/>
              </a:ext>
            </a:extLst>
          </p:cNvPr>
          <p:cNvSpPr>
            <a:spLocks noChangeAspect="1"/>
          </p:cNvSpPr>
          <p:nvPr/>
        </p:nvSpPr>
        <p:spPr>
          <a:xfrm>
            <a:off x="11094052" y="228600"/>
            <a:ext cx="964387" cy="619868"/>
          </a:xfrm>
          <a:prstGeom prst="diamond">
            <a:avLst/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DTA</a:t>
            </a:r>
          </a:p>
        </p:txBody>
      </p:sp>
    </p:spTree>
    <p:extLst>
      <p:ext uri="{BB962C8B-B14F-4D97-AF65-F5344CB8AC3E}">
        <p14:creationId xmlns:p14="http://schemas.microsoft.com/office/powerpoint/2010/main" val="3763082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FBD24-85C4-4B79-A23F-74AE7A237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 Delta : Freeways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054511B-28B8-4F63-BB9B-0C28E1DD2B0A}"/>
              </a:ext>
            </a:extLst>
          </p:cNvPr>
          <p:cNvSpPr txBox="1">
            <a:spLocks/>
          </p:cNvSpPr>
          <p:nvPr/>
        </p:nvSpPr>
        <p:spPr>
          <a:xfrm>
            <a:off x="1698681" y="1378522"/>
            <a:ext cx="4746172" cy="50872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b="1" i="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342900" indent="-342900" defTabSz="9144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31 Locations</a:t>
            </a:r>
          </a:p>
          <a:p>
            <a:pPr marL="342900" indent="-342900" defTabSz="9144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Overestimation of volume delta at the work zone location</a:t>
            </a:r>
          </a:p>
          <a:p>
            <a:pPr marL="342900" indent="-342900" defTabSz="9144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Underestimation of volume delta on freeway system </a:t>
            </a:r>
          </a:p>
          <a:p>
            <a:pPr marL="342900" indent="-342900" defTabSz="9144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Possible chances of overestimation on lower functional class</a:t>
            </a:r>
            <a:endParaRPr lang="en-US" sz="2800" b="0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045122-244F-4FFE-B412-9CAF84F906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91"/>
          <a:stretch/>
        </p:blipFill>
        <p:spPr>
          <a:xfrm>
            <a:off x="6444853" y="1162227"/>
            <a:ext cx="5746407" cy="5716755"/>
          </a:xfrm>
          <a:prstGeom prst="rect">
            <a:avLst/>
          </a:prstGeom>
        </p:spPr>
      </p:pic>
      <p:pic>
        <p:nvPicPr>
          <p:cNvPr id="10" name="Graphic 9" descr="Traffic cone">
            <a:extLst>
              <a:ext uri="{FF2B5EF4-FFF2-40B4-BE49-F238E27FC236}">
                <a16:creationId xmlns:a16="http://schemas.microsoft.com/office/drawing/2014/main" id="{8BD110EA-3C2E-4787-AD64-2B7D2210C1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192" y="4888820"/>
            <a:ext cx="335394" cy="33539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46901EE-800F-4A1A-83CF-068E458C6FB1}"/>
              </a:ext>
            </a:extLst>
          </p:cNvPr>
          <p:cNvSpPr txBox="1">
            <a:spLocks/>
          </p:cNvSpPr>
          <p:nvPr/>
        </p:nvSpPr>
        <p:spPr>
          <a:xfrm>
            <a:off x="10459356" y="6209282"/>
            <a:ext cx="1598342" cy="523449"/>
          </a:xfrm>
          <a:prstGeom prst="rect">
            <a:avLst/>
          </a:prstGeom>
          <a:solidFill>
            <a:srgbClr val="FEFEFE"/>
          </a:solidFill>
          <a:ln>
            <a:solidFill>
              <a:schemeClr val="tx1"/>
            </a:solidFill>
          </a:ln>
        </p:spPr>
        <p:txBody>
          <a:bodyPr vert="horz" anchor="ctr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b="1" i="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400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Loop Detector</a:t>
            </a:r>
          </a:p>
          <a:p>
            <a:pPr algn="ctr" defTabSz="914400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DTA</a:t>
            </a:r>
          </a:p>
        </p:txBody>
      </p:sp>
      <p:sp>
        <p:nvSpPr>
          <p:cNvPr id="13" name="Diamond 12">
            <a:extLst>
              <a:ext uri="{FF2B5EF4-FFF2-40B4-BE49-F238E27FC236}">
                <a16:creationId xmlns:a16="http://schemas.microsoft.com/office/drawing/2014/main" id="{A002A425-453A-4133-8036-53876CE82F3C}"/>
              </a:ext>
            </a:extLst>
          </p:cNvPr>
          <p:cNvSpPr>
            <a:spLocks noChangeAspect="1"/>
          </p:cNvSpPr>
          <p:nvPr/>
        </p:nvSpPr>
        <p:spPr>
          <a:xfrm>
            <a:off x="11094052" y="228600"/>
            <a:ext cx="964387" cy="619868"/>
          </a:xfrm>
          <a:prstGeom prst="diamond">
            <a:avLst/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DTA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8EDF79-8174-45CF-8F4F-94AE97A02F4A}"/>
              </a:ext>
            </a:extLst>
          </p:cNvPr>
          <p:cNvSpPr>
            <a:spLocks noChangeAspect="1"/>
          </p:cNvSpPr>
          <p:nvPr/>
        </p:nvSpPr>
        <p:spPr>
          <a:xfrm>
            <a:off x="9879192" y="228600"/>
            <a:ext cx="1006371" cy="642634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LOOP</a:t>
            </a:r>
          </a:p>
        </p:txBody>
      </p:sp>
    </p:spTree>
    <p:extLst>
      <p:ext uri="{BB962C8B-B14F-4D97-AF65-F5344CB8AC3E}">
        <p14:creationId xmlns:p14="http://schemas.microsoft.com/office/powerpoint/2010/main" val="1322015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FBD24-85C4-4B79-A23F-74AE7A237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 Delta : Arterials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3C19991-EFAB-4F35-8F10-CE31DBD1B16D}"/>
              </a:ext>
            </a:extLst>
          </p:cNvPr>
          <p:cNvSpPr txBox="1">
            <a:spLocks/>
          </p:cNvSpPr>
          <p:nvPr/>
        </p:nvSpPr>
        <p:spPr>
          <a:xfrm>
            <a:off x="733424" y="1892595"/>
            <a:ext cx="4210050" cy="380855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b="1" i="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52,500 positive volume delta on arterials close to the work zone 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21" name="Diamond 20">
            <a:extLst>
              <a:ext uri="{FF2B5EF4-FFF2-40B4-BE49-F238E27FC236}">
                <a16:creationId xmlns:a16="http://schemas.microsoft.com/office/drawing/2014/main" id="{A7023407-A674-4257-A923-E1C7DDD968DD}"/>
              </a:ext>
            </a:extLst>
          </p:cNvPr>
          <p:cNvSpPr>
            <a:spLocks noChangeAspect="1"/>
          </p:cNvSpPr>
          <p:nvPr/>
        </p:nvSpPr>
        <p:spPr>
          <a:xfrm>
            <a:off x="11179777" y="413966"/>
            <a:ext cx="964387" cy="619868"/>
          </a:xfrm>
          <a:prstGeom prst="diamond">
            <a:avLst/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DTA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FC5E4CC-169F-4A44-B877-AD6E6B9464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66" t="8269" r="3167" b="6805"/>
          <a:stretch/>
        </p:blipFill>
        <p:spPr>
          <a:xfrm>
            <a:off x="4943474" y="1161096"/>
            <a:ext cx="7248525" cy="5696903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E4E8E83D-74E4-439F-A7A8-6AD2AA44AB77}"/>
              </a:ext>
            </a:extLst>
          </p:cNvPr>
          <p:cNvSpPr txBox="1">
            <a:spLocks/>
          </p:cNvSpPr>
          <p:nvPr/>
        </p:nvSpPr>
        <p:spPr>
          <a:xfrm>
            <a:off x="10453473" y="6102700"/>
            <a:ext cx="1598342" cy="523449"/>
          </a:xfrm>
          <a:prstGeom prst="rect">
            <a:avLst/>
          </a:prstGeom>
          <a:solidFill>
            <a:srgbClr val="FEFEFE"/>
          </a:solidFill>
          <a:ln>
            <a:solidFill>
              <a:schemeClr val="tx1"/>
            </a:solidFill>
          </a:ln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b="1" i="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400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Volume Delta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2224749-C646-4C77-8902-DF0DD917E275}"/>
              </a:ext>
            </a:extLst>
          </p:cNvPr>
          <p:cNvCxnSpPr/>
          <p:nvPr/>
        </p:nvCxnSpPr>
        <p:spPr>
          <a:xfrm>
            <a:off x="5676900" y="2933700"/>
            <a:ext cx="5781675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DE8E32F-D114-4A1A-B76D-1C0183E619CE}"/>
              </a:ext>
            </a:extLst>
          </p:cNvPr>
          <p:cNvSpPr txBox="1"/>
          <p:nvPr/>
        </p:nvSpPr>
        <p:spPr>
          <a:xfrm>
            <a:off x="6252464" y="2527816"/>
            <a:ext cx="4883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Nearly 70% of diversion within 2.5 miles of I-35W</a:t>
            </a:r>
          </a:p>
        </p:txBody>
      </p:sp>
    </p:spTree>
    <p:extLst>
      <p:ext uri="{BB962C8B-B14F-4D97-AF65-F5344CB8AC3E}">
        <p14:creationId xmlns:p14="http://schemas.microsoft.com/office/powerpoint/2010/main" val="3603028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FBD24-85C4-4B79-A23F-74AE7A237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Arterials Volume Delta : ABM vs DTA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95C43A1-F7F6-465B-BD9A-60F4CA7F6A67}"/>
              </a:ext>
            </a:extLst>
          </p:cNvPr>
          <p:cNvSpPr txBox="1">
            <a:spLocks/>
          </p:cNvSpPr>
          <p:nvPr/>
        </p:nvSpPr>
        <p:spPr>
          <a:xfrm>
            <a:off x="53905" y="1799970"/>
            <a:ext cx="3451356" cy="380855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b="1" i="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342900" indent="-342900" defTabSz="9144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2B63A8-02DA-4481-B028-B7BDE0E025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30" t="11111" r="16197" b="1528"/>
          <a:stretch/>
        </p:blipFill>
        <p:spPr>
          <a:xfrm>
            <a:off x="5048250" y="1155692"/>
            <a:ext cx="7143750" cy="57023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59A7EF5-A5C6-4C7B-B32E-2777ACA2F67D}"/>
              </a:ext>
            </a:extLst>
          </p:cNvPr>
          <p:cNvSpPr txBox="1">
            <a:spLocks/>
          </p:cNvSpPr>
          <p:nvPr/>
        </p:nvSpPr>
        <p:spPr>
          <a:xfrm>
            <a:off x="10397212" y="6102699"/>
            <a:ext cx="1598342" cy="523449"/>
          </a:xfrm>
          <a:prstGeom prst="rect">
            <a:avLst/>
          </a:prstGeom>
          <a:solidFill>
            <a:srgbClr val="FEFEFE"/>
          </a:solidFill>
          <a:ln>
            <a:solidFill>
              <a:schemeClr val="tx1"/>
            </a:solidFill>
          </a:ln>
        </p:spPr>
        <p:txBody>
          <a:bodyPr vert="horz" anchor="ctr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b="1" i="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400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DTA</a:t>
            </a:r>
          </a:p>
          <a:p>
            <a:pPr algn="ctr" defTabSz="914400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30BBB80-8264-4ECF-9A19-4AD815AADD4B}"/>
              </a:ext>
            </a:extLst>
          </p:cNvPr>
          <p:cNvSpPr txBox="1">
            <a:spLocks/>
          </p:cNvSpPr>
          <p:nvPr/>
        </p:nvSpPr>
        <p:spPr>
          <a:xfrm>
            <a:off x="992039" y="1799970"/>
            <a:ext cx="4017346" cy="411115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b="1" i="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342900" indent="-342900" defTabSz="9144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Traffic diversion similar on Lyndale Ave, Cedar Ave, Hiawatha</a:t>
            </a:r>
          </a:p>
          <a:p>
            <a:pPr marL="342900" indent="-342900" defTabSz="9144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Low volume delta observed on Nicollet Ave </a:t>
            </a:r>
          </a:p>
          <a:p>
            <a:pPr marL="342900" indent="-342900" defTabSz="9144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Concern that DTA model does not adequately constrain capacity on local roadways</a:t>
            </a:r>
          </a:p>
        </p:txBody>
      </p:sp>
      <p:sp>
        <p:nvSpPr>
          <p:cNvPr id="21" name="Cross 20">
            <a:extLst>
              <a:ext uri="{FF2B5EF4-FFF2-40B4-BE49-F238E27FC236}">
                <a16:creationId xmlns:a16="http://schemas.microsoft.com/office/drawing/2014/main" id="{186FEA37-2638-4B76-9941-47723240A884}"/>
              </a:ext>
            </a:extLst>
          </p:cNvPr>
          <p:cNvSpPr>
            <a:spLocks noChangeAspect="1"/>
          </p:cNvSpPr>
          <p:nvPr/>
        </p:nvSpPr>
        <p:spPr>
          <a:xfrm>
            <a:off x="11325323" y="413966"/>
            <a:ext cx="704461" cy="619868"/>
          </a:xfrm>
          <a:prstGeom prst="plus">
            <a:avLst>
              <a:gd name="adj" fmla="val 29976"/>
            </a:avLst>
          </a:prstGeom>
          <a:solidFill>
            <a:srgbClr val="04AC08"/>
          </a:solidFill>
          <a:ln>
            <a:solidFill>
              <a:srgbClr val="04AC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ABM</a:t>
            </a:r>
          </a:p>
        </p:txBody>
      </p:sp>
      <p:sp>
        <p:nvSpPr>
          <p:cNvPr id="22" name="Diamond 21">
            <a:extLst>
              <a:ext uri="{FF2B5EF4-FFF2-40B4-BE49-F238E27FC236}">
                <a16:creationId xmlns:a16="http://schemas.microsoft.com/office/drawing/2014/main" id="{160C843B-6CFA-4855-9015-192B5A6418DC}"/>
              </a:ext>
            </a:extLst>
          </p:cNvPr>
          <p:cNvSpPr>
            <a:spLocks noChangeAspect="1"/>
          </p:cNvSpPr>
          <p:nvPr/>
        </p:nvSpPr>
        <p:spPr>
          <a:xfrm>
            <a:off x="10215390" y="413966"/>
            <a:ext cx="964387" cy="619868"/>
          </a:xfrm>
          <a:prstGeom prst="diamond">
            <a:avLst/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DTA</a:t>
            </a:r>
          </a:p>
        </p:txBody>
      </p:sp>
      <p:sp>
        <p:nvSpPr>
          <p:cNvPr id="9" name="Sun 8">
            <a:extLst>
              <a:ext uri="{FF2B5EF4-FFF2-40B4-BE49-F238E27FC236}">
                <a16:creationId xmlns:a16="http://schemas.microsoft.com/office/drawing/2014/main" id="{F4456C60-B0DA-4B0C-8277-F1A7B43166EB}"/>
              </a:ext>
            </a:extLst>
          </p:cNvPr>
          <p:cNvSpPr/>
          <p:nvPr/>
        </p:nvSpPr>
        <p:spPr>
          <a:xfrm>
            <a:off x="5409689" y="3269795"/>
            <a:ext cx="1092837" cy="1010414"/>
          </a:xfrm>
          <a:prstGeom prst="sun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DF8FE607-029F-492E-AA83-0E0BDB141C64}"/>
              </a:ext>
            </a:extLst>
          </p:cNvPr>
          <p:cNvSpPr/>
          <p:nvPr/>
        </p:nvSpPr>
        <p:spPr>
          <a:xfrm>
            <a:off x="6435911" y="3100552"/>
            <a:ext cx="660959" cy="560397"/>
          </a:xfrm>
          <a:prstGeom prst="cloud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un 23">
            <a:extLst>
              <a:ext uri="{FF2B5EF4-FFF2-40B4-BE49-F238E27FC236}">
                <a16:creationId xmlns:a16="http://schemas.microsoft.com/office/drawing/2014/main" id="{1D150765-5993-4E7C-AD5F-1AC53E6DDBA2}"/>
              </a:ext>
            </a:extLst>
          </p:cNvPr>
          <p:cNvSpPr/>
          <p:nvPr/>
        </p:nvSpPr>
        <p:spPr>
          <a:xfrm>
            <a:off x="8743694" y="3336474"/>
            <a:ext cx="1092837" cy="1010414"/>
          </a:xfrm>
          <a:prstGeom prst="sun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un 25">
            <a:extLst>
              <a:ext uri="{FF2B5EF4-FFF2-40B4-BE49-F238E27FC236}">
                <a16:creationId xmlns:a16="http://schemas.microsoft.com/office/drawing/2014/main" id="{9E535203-D459-4B94-B991-63F7D5E61DC6}"/>
              </a:ext>
            </a:extLst>
          </p:cNvPr>
          <p:cNvSpPr/>
          <p:nvPr/>
        </p:nvSpPr>
        <p:spPr>
          <a:xfrm>
            <a:off x="10953494" y="3336474"/>
            <a:ext cx="1092837" cy="1010414"/>
          </a:xfrm>
          <a:prstGeom prst="sun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44C25516-46BA-4CC7-9BBF-671609F23E1A}"/>
              </a:ext>
            </a:extLst>
          </p:cNvPr>
          <p:cNvSpPr/>
          <p:nvPr/>
        </p:nvSpPr>
        <p:spPr>
          <a:xfrm>
            <a:off x="7284288" y="3056275"/>
            <a:ext cx="660959" cy="560397"/>
          </a:xfrm>
          <a:prstGeom prst="cloud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1EDAEABA-5843-44D3-937A-DE045C22F2B7}"/>
              </a:ext>
            </a:extLst>
          </p:cNvPr>
          <p:cNvSpPr/>
          <p:nvPr/>
        </p:nvSpPr>
        <p:spPr>
          <a:xfrm>
            <a:off x="7096870" y="3562625"/>
            <a:ext cx="660959" cy="560397"/>
          </a:xfrm>
          <a:prstGeom prst="cloud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7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24" grpId="0" animBg="1"/>
      <p:bldP spid="26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DBADA-5EBF-4967-89FB-B81F969E6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Streetlight Analysis : Arterial 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BAEA6A4-45C9-4896-9841-0D467D986BA7}"/>
              </a:ext>
            </a:extLst>
          </p:cNvPr>
          <p:cNvSpPr/>
          <p:nvPr/>
        </p:nvSpPr>
        <p:spPr>
          <a:xfrm>
            <a:off x="10917936" y="317494"/>
            <a:ext cx="1006371" cy="651874"/>
          </a:xfrm>
          <a:prstGeom prst="rightArrow">
            <a:avLst>
              <a:gd name="adj1" fmla="val 64602"/>
              <a:gd name="adj2" fmla="val 48523"/>
            </a:avLst>
          </a:prstGeom>
          <a:solidFill>
            <a:schemeClr val="accent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Street</a:t>
            </a:r>
          </a:p>
          <a:p>
            <a:pPr algn="ctr"/>
            <a:r>
              <a:rPr lang="en-US" sz="1400" dirty="0"/>
              <a:t>Light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D031D5-905F-42DB-8B21-44F81CBB3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366" y="1138238"/>
            <a:ext cx="6896100" cy="57068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2093CBE-B739-4C7D-AB53-A50A749F5E72}"/>
              </a:ext>
            </a:extLst>
          </p:cNvPr>
          <p:cNvSpPr/>
          <p:nvPr/>
        </p:nvSpPr>
        <p:spPr>
          <a:xfrm>
            <a:off x="7028343" y="3648759"/>
            <a:ext cx="219075" cy="2286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FC45AA3-6A22-4CCA-8BB8-189F1C343F0B}"/>
              </a:ext>
            </a:extLst>
          </p:cNvPr>
          <p:cNvSpPr txBox="1">
            <a:spLocks/>
          </p:cNvSpPr>
          <p:nvPr/>
        </p:nvSpPr>
        <p:spPr>
          <a:xfrm>
            <a:off x="992039" y="1748574"/>
            <a:ext cx="4219327" cy="4046651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b="1" i="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342900" indent="-342900" defTabSz="9144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No up-to-date volume data on arterials available </a:t>
            </a:r>
          </a:p>
          <a:p>
            <a:pPr marL="342900" indent="-342900" defTabSz="9144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Streetlight O-D percentages were used to analyze traffic diversion on major parallel routes</a:t>
            </a:r>
          </a:p>
          <a:p>
            <a:pPr marL="342900" indent="-342900" defTabSz="9144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Reported values estimated by applying proportion of volume diversion to StreetLight percentages</a:t>
            </a:r>
          </a:p>
        </p:txBody>
      </p:sp>
    </p:spTree>
    <p:extLst>
      <p:ext uri="{BB962C8B-B14F-4D97-AF65-F5344CB8AC3E}">
        <p14:creationId xmlns:p14="http://schemas.microsoft.com/office/powerpoint/2010/main" val="3349820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E9D44-381A-48A7-B6CE-3D3926011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35W Construction Scenario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80E24C-FC64-4C68-B284-28D6EB447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5600" y="1600200"/>
            <a:ext cx="10062463" cy="476870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Observation</a:t>
            </a:r>
          </a:p>
          <a:p>
            <a:pPr lvl="1"/>
            <a:r>
              <a:rPr lang="en-US" dirty="0"/>
              <a:t>DTA overestimates diversions to roadways closer to the work zone</a:t>
            </a:r>
          </a:p>
          <a:p>
            <a:pPr lvl="1">
              <a:buClr>
                <a:prstClr val="white"/>
              </a:buClr>
            </a:pPr>
            <a:endParaRPr lang="en-US" dirty="0"/>
          </a:p>
          <a:p>
            <a:r>
              <a:rPr lang="en-US" dirty="0"/>
              <a:t>Possible reasons</a:t>
            </a:r>
          </a:p>
          <a:p>
            <a:pPr lvl="1"/>
            <a:r>
              <a:rPr lang="en-US" dirty="0"/>
              <a:t>From previous analysis we know DTA directs more trips to local network </a:t>
            </a:r>
          </a:p>
          <a:p>
            <a:pPr lvl="1"/>
            <a:endParaRPr lang="en-US" dirty="0"/>
          </a:p>
          <a:p>
            <a:r>
              <a:rPr lang="en-US" dirty="0"/>
              <a:t>Recommendations</a:t>
            </a:r>
          </a:p>
          <a:p>
            <a:pPr lvl="1"/>
            <a:r>
              <a:rPr lang="en-US" dirty="0"/>
              <a:t>Additional customized “traffic flow models” could be developed for DTA</a:t>
            </a:r>
          </a:p>
          <a:p>
            <a:pPr lvl="1"/>
            <a:r>
              <a:rPr lang="en-US" dirty="0"/>
              <a:t>Addition of signal controls</a:t>
            </a:r>
          </a:p>
        </p:txBody>
      </p:sp>
      <p:pic>
        <p:nvPicPr>
          <p:cNvPr id="7" name="Graphic 6" descr="Tools">
            <a:extLst>
              <a:ext uri="{FF2B5EF4-FFF2-40B4-BE49-F238E27FC236}">
                <a16:creationId xmlns:a16="http://schemas.microsoft.com/office/drawing/2014/main" id="{77465DD3-86B7-468A-B801-75688C621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200" y="5333809"/>
            <a:ext cx="914400" cy="914400"/>
          </a:xfrm>
          <a:prstGeom prst="rect">
            <a:avLst/>
          </a:prstGeom>
        </p:spPr>
      </p:pic>
      <p:pic>
        <p:nvPicPr>
          <p:cNvPr id="9" name="Graphic 8" descr="Brain in head">
            <a:extLst>
              <a:ext uri="{FF2B5EF4-FFF2-40B4-BE49-F238E27FC236}">
                <a16:creationId xmlns:a16="http://schemas.microsoft.com/office/drawing/2014/main" id="{1DE2F483-DC6C-4DEB-81EB-F00E82E7D5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1200" y="3609381"/>
            <a:ext cx="914400" cy="914400"/>
          </a:xfrm>
          <a:prstGeom prst="rect">
            <a:avLst/>
          </a:prstGeom>
        </p:spPr>
      </p:pic>
      <p:pic>
        <p:nvPicPr>
          <p:cNvPr id="11" name="Graphic 10" descr="Owl">
            <a:extLst>
              <a:ext uri="{FF2B5EF4-FFF2-40B4-BE49-F238E27FC236}">
                <a16:creationId xmlns:a16="http://schemas.microsoft.com/office/drawing/2014/main" id="{B031431F-74E4-41F7-BB71-99F8F8A173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1200" y="1572028"/>
            <a:ext cx="914400" cy="914400"/>
          </a:xfrm>
          <a:prstGeom prst="rect">
            <a:avLst/>
          </a:prstGeom>
        </p:spPr>
      </p:pic>
      <p:sp>
        <p:nvSpPr>
          <p:cNvPr id="10" name="Diamond 9">
            <a:extLst>
              <a:ext uri="{FF2B5EF4-FFF2-40B4-BE49-F238E27FC236}">
                <a16:creationId xmlns:a16="http://schemas.microsoft.com/office/drawing/2014/main" id="{3403D7EC-794F-4EF0-9494-9A0556BF771F}"/>
              </a:ext>
            </a:extLst>
          </p:cNvPr>
          <p:cNvSpPr>
            <a:spLocks noChangeAspect="1"/>
          </p:cNvSpPr>
          <p:nvPr/>
        </p:nvSpPr>
        <p:spPr>
          <a:xfrm>
            <a:off x="11179777" y="413966"/>
            <a:ext cx="964387" cy="619868"/>
          </a:xfrm>
          <a:prstGeom prst="diamond">
            <a:avLst/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DTA</a:t>
            </a:r>
          </a:p>
        </p:txBody>
      </p:sp>
    </p:spTree>
    <p:extLst>
      <p:ext uri="{BB962C8B-B14F-4D97-AF65-F5344CB8AC3E}">
        <p14:creationId xmlns:p14="http://schemas.microsoft.com/office/powerpoint/2010/main" val="1748932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2A8C94-2BA5-446F-8462-3EE2A0200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675" y="2666999"/>
            <a:ext cx="10484352" cy="2110382"/>
          </a:xfrm>
        </p:spPr>
        <p:txBody>
          <a:bodyPr/>
          <a:lstStyle/>
          <a:p>
            <a:r>
              <a:rPr lang="en-US" dirty="0"/>
              <a:t>US 169 Bridge Closure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733ECE-D02F-4D79-96D8-7BE410FFAA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02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FF64CBE-9E66-46FA-ABF2-CB8D95FB8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CC234FA-B6E3-430E-A18A-36F874B65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Work zone traffic impacts are addressed through Traffic Management Plans (TMP), a process recently updated to include modeling</a:t>
            </a:r>
          </a:p>
          <a:p>
            <a:r>
              <a:rPr lang="en-US" dirty="0"/>
              <a:t>Need to validate current modeling capabilities and determine appropriate level of effort</a:t>
            </a:r>
          </a:p>
        </p:txBody>
      </p:sp>
    </p:spTree>
    <p:extLst>
      <p:ext uri="{BB962C8B-B14F-4D97-AF65-F5344CB8AC3E}">
        <p14:creationId xmlns:p14="http://schemas.microsoft.com/office/powerpoint/2010/main" val="4096627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DFF04-8F6C-45EA-A9AF-765D672E6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169 Bridge Closure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2797DB-28D1-470C-AC5E-69EF616F9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894" y="1394460"/>
            <a:ext cx="4606754" cy="5421628"/>
          </a:xfrm>
          <a:prstGeom prst="rect">
            <a:avLst/>
          </a:prstGeom>
        </p:spPr>
      </p:pic>
      <p:pic>
        <p:nvPicPr>
          <p:cNvPr id="38" name="Graphic 37" descr="Traffic cone">
            <a:extLst>
              <a:ext uri="{FF2B5EF4-FFF2-40B4-BE49-F238E27FC236}">
                <a16:creationId xmlns:a16="http://schemas.microsoft.com/office/drawing/2014/main" id="{1C7E1756-7B5B-4366-B353-F2517D70A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65206" y="4610563"/>
            <a:ext cx="461924" cy="4619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33A7FA-FC00-41B0-8C17-60D4610F000A}"/>
              </a:ext>
            </a:extLst>
          </p:cNvPr>
          <p:cNvSpPr txBox="1"/>
          <p:nvPr/>
        </p:nvSpPr>
        <p:spPr>
          <a:xfrm>
            <a:off x="7437967" y="4425897"/>
            <a:ext cx="3267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Bridge closed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BE2169F-DB7B-4620-B49D-04D1975517AF}"/>
              </a:ext>
            </a:extLst>
          </p:cNvPr>
          <p:cNvCxnSpPr>
            <a:stCxn id="3" idx="1"/>
            <a:endCxn id="38" idx="3"/>
          </p:cNvCxnSpPr>
          <p:nvPr/>
        </p:nvCxnSpPr>
        <p:spPr>
          <a:xfrm flipH="1">
            <a:off x="4927130" y="4687507"/>
            <a:ext cx="2510837" cy="15401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49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0C82716-0161-4A50-B9F2-8E10FE680B74}"/>
              </a:ext>
            </a:extLst>
          </p:cNvPr>
          <p:cNvSpPr/>
          <p:nvPr/>
        </p:nvSpPr>
        <p:spPr>
          <a:xfrm>
            <a:off x="64736" y="1610315"/>
            <a:ext cx="12040949" cy="41157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411E03-09F0-4F00-91E8-643CC96BF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Hwy </a:t>
            </a:r>
            <a:r>
              <a:rPr lang="en-US" dirty="0"/>
              <a:t>169 Construction Timeline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FCFFE89-B236-44BF-9D65-517DA542BF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937235"/>
              </p:ext>
            </p:extLst>
          </p:nvPr>
        </p:nvGraphicFramePr>
        <p:xfrm>
          <a:off x="643466" y="4023361"/>
          <a:ext cx="11291863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533">
                  <a:extLst>
                    <a:ext uri="{9D8B030D-6E8A-4147-A177-3AD203B41FA5}">
                      <a16:colId xmlns:a16="http://schemas.microsoft.com/office/drawing/2014/main" val="1812056169"/>
                    </a:ext>
                  </a:extLst>
                </a:gridCol>
                <a:gridCol w="1026533">
                  <a:extLst>
                    <a:ext uri="{9D8B030D-6E8A-4147-A177-3AD203B41FA5}">
                      <a16:colId xmlns:a16="http://schemas.microsoft.com/office/drawing/2014/main" val="4073455672"/>
                    </a:ext>
                  </a:extLst>
                </a:gridCol>
                <a:gridCol w="1026533">
                  <a:extLst>
                    <a:ext uri="{9D8B030D-6E8A-4147-A177-3AD203B41FA5}">
                      <a16:colId xmlns:a16="http://schemas.microsoft.com/office/drawing/2014/main" val="2404839413"/>
                    </a:ext>
                  </a:extLst>
                </a:gridCol>
                <a:gridCol w="1026533">
                  <a:extLst>
                    <a:ext uri="{9D8B030D-6E8A-4147-A177-3AD203B41FA5}">
                      <a16:colId xmlns:a16="http://schemas.microsoft.com/office/drawing/2014/main" val="575437340"/>
                    </a:ext>
                  </a:extLst>
                </a:gridCol>
                <a:gridCol w="1026533">
                  <a:extLst>
                    <a:ext uri="{9D8B030D-6E8A-4147-A177-3AD203B41FA5}">
                      <a16:colId xmlns:a16="http://schemas.microsoft.com/office/drawing/2014/main" val="422383419"/>
                    </a:ext>
                  </a:extLst>
                </a:gridCol>
                <a:gridCol w="1026533">
                  <a:extLst>
                    <a:ext uri="{9D8B030D-6E8A-4147-A177-3AD203B41FA5}">
                      <a16:colId xmlns:a16="http://schemas.microsoft.com/office/drawing/2014/main" val="1491862807"/>
                    </a:ext>
                  </a:extLst>
                </a:gridCol>
                <a:gridCol w="1026533">
                  <a:extLst>
                    <a:ext uri="{9D8B030D-6E8A-4147-A177-3AD203B41FA5}">
                      <a16:colId xmlns:a16="http://schemas.microsoft.com/office/drawing/2014/main" val="3620706751"/>
                    </a:ext>
                  </a:extLst>
                </a:gridCol>
                <a:gridCol w="1026533">
                  <a:extLst>
                    <a:ext uri="{9D8B030D-6E8A-4147-A177-3AD203B41FA5}">
                      <a16:colId xmlns:a16="http://schemas.microsoft.com/office/drawing/2014/main" val="328464640"/>
                    </a:ext>
                  </a:extLst>
                </a:gridCol>
                <a:gridCol w="1026533">
                  <a:extLst>
                    <a:ext uri="{9D8B030D-6E8A-4147-A177-3AD203B41FA5}">
                      <a16:colId xmlns:a16="http://schemas.microsoft.com/office/drawing/2014/main" val="3561963855"/>
                    </a:ext>
                  </a:extLst>
                </a:gridCol>
                <a:gridCol w="1026533">
                  <a:extLst>
                    <a:ext uri="{9D8B030D-6E8A-4147-A177-3AD203B41FA5}">
                      <a16:colId xmlns:a16="http://schemas.microsoft.com/office/drawing/2014/main" val="2997546391"/>
                    </a:ext>
                  </a:extLst>
                </a:gridCol>
                <a:gridCol w="1026533">
                  <a:extLst>
                    <a:ext uri="{9D8B030D-6E8A-4147-A177-3AD203B41FA5}">
                      <a16:colId xmlns:a16="http://schemas.microsoft.com/office/drawing/2014/main" val="360974797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1043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8285877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60E7EE8A-029A-45E1-B6A0-C4EF5D7A5707}"/>
              </a:ext>
            </a:extLst>
          </p:cNvPr>
          <p:cNvGrpSpPr/>
          <p:nvPr/>
        </p:nvGrpSpPr>
        <p:grpSpPr>
          <a:xfrm>
            <a:off x="175260" y="2740582"/>
            <a:ext cx="1139190" cy="691544"/>
            <a:chOff x="175260" y="2946322"/>
            <a:chExt cx="1139190" cy="69154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70D6673-7DDC-43F3-8F59-8502A4C00AFA}"/>
                </a:ext>
              </a:extLst>
            </p:cNvPr>
            <p:cNvSpPr txBox="1"/>
            <p:nvPr/>
          </p:nvSpPr>
          <p:spPr>
            <a:xfrm>
              <a:off x="175260" y="2946322"/>
              <a:ext cx="1139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494 &amp; 100 Constr. 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44402C4-8B73-4B15-87A6-02CAEBC299F0}"/>
                </a:ext>
              </a:extLst>
            </p:cNvPr>
            <p:cNvGrpSpPr/>
            <p:nvPr/>
          </p:nvGrpSpPr>
          <p:grpSpPr>
            <a:xfrm>
              <a:off x="175260" y="3420696"/>
              <a:ext cx="930301" cy="217170"/>
              <a:chOff x="175260" y="3420696"/>
              <a:chExt cx="930301" cy="217170"/>
            </a:xfrm>
          </p:grpSpPr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85710E12-CE62-424B-811F-94333F9314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5260" y="3520440"/>
                <a:ext cx="918210" cy="0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403C1AAA-CE38-41E4-A1E2-F2FA32C1964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7941" y="3420696"/>
                <a:ext cx="7620" cy="21717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F5A7C-C297-454E-9BBA-4B6E30190BC2}"/>
              </a:ext>
            </a:extLst>
          </p:cNvPr>
          <p:cNvGrpSpPr/>
          <p:nvPr/>
        </p:nvGrpSpPr>
        <p:grpSpPr>
          <a:xfrm>
            <a:off x="3498949" y="3206115"/>
            <a:ext cx="8263742" cy="231727"/>
            <a:chOff x="3498949" y="3411855"/>
            <a:chExt cx="8263742" cy="231727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809434C-A6E1-49A0-ADB8-EFA2C64DBB1C}"/>
                </a:ext>
              </a:extLst>
            </p:cNvPr>
            <p:cNvCxnSpPr/>
            <p:nvPr/>
          </p:nvCxnSpPr>
          <p:spPr>
            <a:xfrm>
              <a:off x="3498949" y="3520440"/>
              <a:ext cx="1527149" cy="0"/>
            </a:xfrm>
            <a:prstGeom prst="straightConnector1">
              <a:avLst/>
            </a:prstGeom>
            <a:ln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853BD00-B565-4730-8DFE-0A9745B7A9D3}"/>
                </a:ext>
              </a:extLst>
            </p:cNvPr>
            <p:cNvCxnSpPr>
              <a:cxnSpLocks/>
            </p:cNvCxnSpPr>
            <p:nvPr/>
          </p:nvCxnSpPr>
          <p:spPr>
            <a:xfrm>
              <a:off x="5057239" y="3524250"/>
              <a:ext cx="6704231" cy="0"/>
            </a:xfrm>
            <a:prstGeom prst="straightConnector1">
              <a:avLst/>
            </a:prstGeom>
            <a:ln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718EE1B-5456-42CF-BDB3-0FE4E8F4D6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98949" y="3411855"/>
              <a:ext cx="7620" cy="21717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26A6CC0-6CEE-4596-9924-22CE4B3AF6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55071" y="3426412"/>
              <a:ext cx="7620" cy="21717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8A16531-C31E-4EF4-9E81-EE49B88C18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34048" y="3411855"/>
              <a:ext cx="7620" cy="21717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ACCE190-CC01-4635-8566-D50469DA1362}"/>
              </a:ext>
            </a:extLst>
          </p:cNvPr>
          <p:cNvGrpSpPr/>
          <p:nvPr/>
        </p:nvGrpSpPr>
        <p:grpSpPr>
          <a:xfrm>
            <a:off x="3216109" y="2740582"/>
            <a:ext cx="8808251" cy="523220"/>
            <a:chOff x="3216109" y="2740582"/>
            <a:chExt cx="8808251" cy="52322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F2AF541-F693-46FD-B613-0556FABD2B12}"/>
                </a:ext>
              </a:extLst>
            </p:cNvPr>
            <p:cNvSpPr txBox="1"/>
            <p:nvPr/>
          </p:nvSpPr>
          <p:spPr>
            <a:xfrm>
              <a:off x="3216109" y="2900987"/>
              <a:ext cx="5947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Start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CDEFF40-37CC-49D8-B76B-CD0280C162EC}"/>
                </a:ext>
              </a:extLst>
            </p:cNvPr>
            <p:cNvSpPr txBox="1"/>
            <p:nvPr/>
          </p:nvSpPr>
          <p:spPr>
            <a:xfrm>
              <a:off x="11535499" y="2907179"/>
              <a:ext cx="4888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End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2FCE26-1B14-4216-9B47-C21762747778}"/>
                </a:ext>
              </a:extLst>
            </p:cNvPr>
            <p:cNvSpPr txBox="1"/>
            <p:nvPr/>
          </p:nvSpPr>
          <p:spPr>
            <a:xfrm>
              <a:off x="4661564" y="2740582"/>
              <a:ext cx="9799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Dovre Dr. Closure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0D8C73F-AAD0-49EE-81AA-6A5214DC7E6E}"/>
              </a:ext>
            </a:extLst>
          </p:cNvPr>
          <p:cNvGrpSpPr/>
          <p:nvPr/>
        </p:nvGrpSpPr>
        <p:grpSpPr>
          <a:xfrm>
            <a:off x="714919" y="3899877"/>
            <a:ext cx="11208980" cy="313374"/>
            <a:chOff x="714919" y="3899877"/>
            <a:chExt cx="11208980" cy="31337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C75B45C-88EE-486F-A975-A8D59D82C54A}"/>
                </a:ext>
              </a:extLst>
            </p:cNvPr>
            <p:cNvSpPr txBox="1"/>
            <p:nvPr/>
          </p:nvSpPr>
          <p:spPr>
            <a:xfrm>
              <a:off x="714919" y="3905474"/>
              <a:ext cx="9331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Nov 2016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1165055-6CCE-4BFF-B40E-74E93A8CC619}"/>
                </a:ext>
              </a:extLst>
            </p:cNvPr>
            <p:cNvSpPr txBox="1"/>
            <p:nvPr/>
          </p:nvSpPr>
          <p:spPr>
            <a:xfrm>
              <a:off x="2768005" y="3905474"/>
              <a:ext cx="8874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Jan 2017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71712F5-4D6A-49A0-A450-E6C1D87932B4}"/>
                </a:ext>
              </a:extLst>
            </p:cNvPr>
            <p:cNvSpPr txBox="1"/>
            <p:nvPr/>
          </p:nvSpPr>
          <p:spPr>
            <a:xfrm>
              <a:off x="11012522" y="3899877"/>
              <a:ext cx="9113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Sep 2017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86FB39-D727-4F2F-98C1-06108D9E7D68}"/>
                </a:ext>
              </a:extLst>
            </p:cNvPr>
            <p:cNvSpPr txBox="1"/>
            <p:nvPr/>
          </p:nvSpPr>
          <p:spPr>
            <a:xfrm>
              <a:off x="4824411" y="3905474"/>
              <a:ext cx="9331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Mar 2017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F0503F0-83C9-41B5-9F4E-298B06D2BF84}"/>
              </a:ext>
            </a:extLst>
          </p:cNvPr>
          <p:cNvGrpSpPr/>
          <p:nvPr/>
        </p:nvGrpSpPr>
        <p:grpSpPr>
          <a:xfrm>
            <a:off x="3400220" y="2062935"/>
            <a:ext cx="1576660" cy="1188914"/>
            <a:chOff x="3400220" y="2062935"/>
            <a:chExt cx="1576660" cy="118891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3E05E1D-2FDA-4079-A60F-0A787AF46DDF}"/>
                </a:ext>
              </a:extLst>
            </p:cNvPr>
            <p:cNvSpPr txBox="1"/>
            <p:nvPr/>
          </p:nvSpPr>
          <p:spPr>
            <a:xfrm>
              <a:off x="3400220" y="2062935"/>
              <a:ext cx="15766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C000"/>
                  </a:solidFill>
                </a:rPr>
                <a:t>Initial traffic control configuration</a:t>
              </a:r>
            </a:p>
          </p:txBody>
        </p:sp>
        <p:sp>
          <p:nvSpPr>
            <p:cNvPr id="29" name="Arrow: Down 28">
              <a:extLst>
                <a:ext uri="{FF2B5EF4-FFF2-40B4-BE49-F238E27FC236}">
                  <a16:creationId xmlns:a16="http://schemas.microsoft.com/office/drawing/2014/main" id="{8765EE76-9686-44D3-B5E4-D89F0D86D70B}"/>
                </a:ext>
              </a:extLst>
            </p:cNvPr>
            <p:cNvSpPr/>
            <p:nvPr/>
          </p:nvSpPr>
          <p:spPr>
            <a:xfrm>
              <a:off x="4064848" y="2786316"/>
              <a:ext cx="245200" cy="46553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30201C4-BD07-4424-AC95-78377D5D7EC5}"/>
              </a:ext>
            </a:extLst>
          </p:cNvPr>
          <p:cNvGrpSpPr/>
          <p:nvPr/>
        </p:nvGrpSpPr>
        <p:grpSpPr>
          <a:xfrm>
            <a:off x="7582641" y="2161451"/>
            <a:ext cx="1828396" cy="1083718"/>
            <a:chOff x="3274352" y="2168131"/>
            <a:chExt cx="1828396" cy="108371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4EB1DCD-9421-4D89-9243-76900E8AF1B4}"/>
                </a:ext>
              </a:extLst>
            </p:cNvPr>
            <p:cNvSpPr txBox="1"/>
            <p:nvPr/>
          </p:nvSpPr>
          <p:spPr>
            <a:xfrm>
              <a:off x="3274352" y="2168131"/>
              <a:ext cx="18283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C000"/>
                  </a:solidFill>
                </a:rPr>
                <a:t>Modified traffic control configuration</a:t>
              </a:r>
            </a:p>
          </p:txBody>
        </p:sp>
        <p:sp>
          <p:nvSpPr>
            <p:cNvPr id="32" name="Arrow: Down 31">
              <a:extLst>
                <a:ext uri="{FF2B5EF4-FFF2-40B4-BE49-F238E27FC236}">
                  <a16:creationId xmlns:a16="http://schemas.microsoft.com/office/drawing/2014/main" id="{5AB0A41D-F6CB-4054-87E1-907A7DA06134}"/>
                </a:ext>
              </a:extLst>
            </p:cNvPr>
            <p:cNvSpPr/>
            <p:nvPr/>
          </p:nvSpPr>
          <p:spPr>
            <a:xfrm>
              <a:off x="4064848" y="2786316"/>
              <a:ext cx="245200" cy="46553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7663A47-C65B-4F4C-ACBF-CBF698637E41}"/>
              </a:ext>
            </a:extLst>
          </p:cNvPr>
          <p:cNvGrpSpPr/>
          <p:nvPr/>
        </p:nvGrpSpPr>
        <p:grpSpPr>
          <a:xfrm>
            <a:off x="5622242" y="4403141"/>
            <a:ext cx="1334310" cy="1090404"/>
            <a:chOff x="5622242" y="4403141"/>
            <a:chExt cx="1334310" cy="1090404"/>
          </a:xfrm>
        </p:grpSpPr>
        <p:sp>
          <p:nvSpPr>
            <p:cNvPr id="34" name="Arrow: Left-Right 33">
              <a:extLst>
                <a:ext uri="{FF2B5EF4-FFF2-40B4-BE49-F238E27FC236}">
                  <a16:creationId xmlns:a16="http://schemas.microsoft.com/office/drawing/2014/main" id="{2FCEB491-50EF-4A77-AF6B-6C19F819DBD6}"/>
                </a:ext>
              </a:extLst>
            </p:cNvPr>
            <p:cNvSpPr/>
            <p:nvPr/>
          </p:nvSpPr>
          <p:spPr>
            <a:xfrm>
              <a:off x="5780449" y="4403141"/>
              <a:ext cx="1020401" cy="35174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7D8D2AB-D391-4193-8ED3-B08936E5628B}"/>
                </a:ext>
              </a:extLst>
            </p:cNvPr>
            <p:cNvSpPr txBox="1"/>
            <p:nvPr/>
          </p:nvSpPr>
          <p:spPr>
            <a:xfrm>
              <a:off x="5622242" y="4754881"/>
              <a:ext cx="133431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C000"/>
                  </a:solidFill>
                </a:rPr>
                <a:t>Data collection for during construction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B585F41-2DCC-4F72-9008-2A5E1ECD3B09}"/>
              </a:ext>
            </a:extLst>
          </p:cNvPr>
          <p:cNvGrpSpPr/>
          <p:nvPr/>
        </p:nvGrpSpPr>
        <p:grpSpPr>
          <a:xfrm>
            <a:off x="813051" y="4403141"/>
            <a:ext cx="1719756" cy="874960"/>
            <a:chOff x="5430771" y="4403141"/>
            <a:chExt cx="1719756" cy="874960"/>
          </a:xfrm>
        </p:grpSpPr>
        <p:sp>
          <p:nvSpPr>
            <p:cNvPr id="37" name="Arrow: Left-Right 36">
              <a:extLst>
                <a:ext uri="{FF2B5EF4-FFF2-40B4-BE49-F238E27FC236}">
                  <a16:creationId xmlns:a16="http://schemas.microsoft.com/office/drawing/2014/main" id="{58DB0D6D-BAF4-481F-82CC-A36190700991}"/>
                </a:ext>
              </a:extLst>
            </p:cNvPr>
            <p:cNvSpPr/>
            <p:nvPr/>
          </p:nvSpPr>
          <p:spPr>
            <a:xfrm>
              <a:off x="5780449" y="4403141"/>
              <a:ext cx="1020401" cy="35174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97B5783-FF0F-41B9-B784-97DA72D7A6BF}"/>
                </a:ext>
              </a:extLst>
            </p:cNvPr>
            <p:cNvSpPr txBox="1"/>
            <p:nvPr/>
          </p:nvSpPr>
          <p:spPr>
            <a:xfrm>
              <a:off x="5430771" y="4754881"/>
              <a:ext cx="17197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C000"/>
                  </a:solidFill>
                </a:rPr>
                <a:t>Data collection for pre-construction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689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86E05-F04B-4CFF-B4E0-9AB3E4993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228600"/>
            <a:ext cx="10871200" cy="990600"/>
          </a:xfrm>
        </p:spPr>
        <p:txBody>
          <a:bodyPr/>
          <a:lstStyle/>
          <a:p>
            <a:r>
              <a:rPr lang="en-US" dirty="0"/>
              <a:t>US 169: Construction Scenarios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BE8924-1BCA-4962-A34F-F3C0D781D049}"/>
              </a:ext>
            </a:extLst>
          </p:cNvPr>
          <p:cNvSpPr txBox="1"/>
          <p:nvPr/>
        </p:nvSpPr>
        <p:spPr>
          <a:xfrm>
            <a:off x="1507673" y="6083142"/>
            <a:ext cx="8623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Dubai" panose="020B0503030403030204" pitchFamily="34" charset="-78"/>
                <a:cs typeface="Dubai" panose="020B0503030403030204" pitchFamily="34" charset="-78"/>
              </a:rPr>
              <a:t>Scenario 2 most closely resembles the actual construction condition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05380FC-1196-4B62-A3C5-97A2C26EC7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433928"/>
              </p:ext>
            </p:extLst>
          </p:nvPr>
        </p:nvGraphicFramePr>
        <p:xfrm>
          <a:off x="2091402" y="1131576"/>
          <a:ext cx="8009196" cy="48456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50161861"/>
                    </a:ext>
                  </a:extLst>
                </a:gridCol>
                <a:gridCol w="5540316">
                  <a:extLst>
                    <a:ext uri="{9D8B030D-6E8A-4147-A177-3AD203B41FA5}">
                      <a16:colId xmlns:a16="http://schemas.microsoft.com/office/drawing/2014/main" val="429069845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182212016"/>
                    </a:ext>
                  </a:extLst>
                </a:gridCol>
              </a:tblGrid>
              <a:tr h="4630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Scenario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200" marR="8520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Description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200" marR="852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Days of Construction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200" marR="85200" marT="0" marB="0" anchor="ctr"/>
                </a:tc>
                <a:extLst>
                  <a:ext uri="{0D108BD9-81ED-4DB2-BD59-A6C34878D82A}">
                    <a16:rowId xmlns:a16="http://schemas.microsoft.com/office/drawing/2014/main" val="3333478301"/>
                  </a:ext>
                </a:extLst>
              </a:tr>
              <a:tr h="1554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1a &amp; 1b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200" marR="8520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Year 1: close one lane in each direction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The freeway would remain open over the Nine Mile Creek bridge.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Year 2: close one lane in each direction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There would also be additional construction along I-35W between I-94 and 43</a:t>
                      </a:r>
                      <a:r>
                        <a:rPr lang="en-US" sz="1400" baseline="30000" dirty="0">
                          <a:solidFill>
                            <a:srgbClr val="FF0000"/>
                          </a:solidFill>
                          <a:effectLst/>
                        </a:rPr>
                        <a:t>rd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 Street and along I-94 between Nicollet Avenue to Shingle Creek Boulevard.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200" marR="852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335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+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215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200" marR="85200" marT="0" marB="0" anchor="ctr"/>
                </a:tc>
                <a:extLst>
                  <a:ext uri="{0D108BD9-81ED-4DB2-BD59-A6C34878D82A}">
                    <a16:rowId xmlns:a16="http://schemas.microsoft.com/office/drawing/2014/main" val="59101246"/>
                  </a:ext>
                </a:extLst>
              </a:tr>
              <a:tr h="4842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200" marR="8520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Close one lane of traffic in each direction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Full closure over the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</a:rPr>
                        <a:t>Ninemile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 Creek bridge</a:t>
                      </a:r>
                      <a:r>
                        <a:rPr lang="en-US" sz="1400" dirty="0">
                          <a:effectLst/>
                        </a:rPr>
                        <a:t>.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200" marR="852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335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200" marR="85200" marT="0" marB="0" anchor="ctr"/>
                </a:tc>
                <a:extLst>
                  <a:ext uri="{0D108BD9-81ED-4DB2-BD59-A6C34878D82A}">
                    <a16:rowId xmlns:a16="http://schemas.microsoft.com/office/drawing/2014/main" val="2108407813"/>
                  </a:ext>
                </a:extLst>
              </a:tr>
              <a:tr h="11575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3a &amp; 3b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200" marR="8520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Directional closure of US 169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Year 1: Northbound full closure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Year 2:Southbound full closure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200" marR="852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550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200" marR="85200" marT="0" marB="0" anchor="ctr"/>
                </a:tc>
                <a:extLst>
                  <a:ext uri="{0D108BD9-81ED-4DB2-BD59-A6C34878D82A}">
                    <a16:rowId xmlns:a16="http://schemas.microsoft.com/office/drawing/2014/main" val="3389045760"/>
                  </a:ext>
                </a:extLst>
              </a:tr>
            </a:tbl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8C05A8E2-3B2D-4EE8-9CCD-D0086355E232}"/>
              </a:ext>
            </a:extLst>
          </p:cNvPr>
          <p:cNvSpPr/>
          <p:nvPr/>
        </p:nvSpPr>
        <p:spPr>
          <a:xfrm>
            <a:off x="1192083" y="3987552"/>
            <a:ext cx="1044448" cy="667512"/>
          </a:xfrm>
          <a:prstGeom prst="rightArrow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6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843E1-8498-4BBF-8C82-5AA40EE72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169 Construction Results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70FDAC-B606-4BF8-8DCC-A569FD24D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5080" r="1354" b="1978"/>
          <a:stretch/>
        </p:blipFill>
        <p:spPr>
          <a:xfrm>
            <a:off x="400051" y="1216751"/>
            <a:ext cx="5494563" cy="5575069"/>
          </a:xfrm>
          <a:prstGeom prst="rect">
            <a:avLst/>
          </a:prstGeom>
        </p:spPr>
      </p:pic>
      <p:sp>
        <p:nvSpPr>
          <p:cNvPr id="8" name="Cross 7">
            <a:extLst>
              <a:ext uri="{FF2B5EF4-FFF2-40B4-BE49-F238E27FC236}">
                <a16:creationId xmlns:a16="http://schemas.microsoft.com/office/drawing/2014/main" id="{1199A7D3-99E6-45B7-818A-8DF19BDECD75}"/>
              </a:ext>
            </a:extLst>
          </p:cNvPr>
          <p:cNvSpPr>
            <a:spLocks noChangeAspect="1"/>
          </p:cNvSpPr>
          <p:nvPr/>
        </p:nvSpPr>
        <p:spPr>
          <a:xfrm>
            <a:off x="47820" y="805852"/>
            <a:ext cx="704461" cy="619868"/>
          </a:xfrm>
          <a:prstGeom prst="plus">
            <a:avLst>
              <a:gd name="adj" fmla="val 29976"/>
            </a:avLst>
          </a:prstGeom>
          <a:solidFill>
            <a:srgbClr val="04AC08"/>
          </a:solidFill>
          <a:ln>
            <a:solidFill>
              <a:srgbClr val="04AC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ABM</a:t>
            </a:r>
          </a:p>
        </p:txBody>
      </p:sp>
      <p:pic>
        <p:nvPicPr>
          <p:cNvPr id="9" name="Picture 8" descr="A close up of a map&#10;&#10;Description generated with high confidence">
            <a:extLst>
              <a:ext uri="{FF2B5EF4-FFF2-40B4-BE49-F238E27FC236}">
                <a16:creationId xmlns:a16="http://schemas.microsoft.com/office/drawing/2014/main" id="{DF3E330C-A704-48A8-A7E1-C6E64A776B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15" r="4424"/>
          <a:stretch/>
        </p:blipFill>
        <p:spPr>
          <a:xfrm>
            <a:off x="6297387" y="1219200"/>
            <a:ext cx="5494562" cy="55750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Diamond 10">
            <a:extLst>
              <a:ext uri="{FF2B5EF4-FFF2-40B4-BE49-F238E27FC236}">
                <a16:creationId xmlns:a16="http://schemas.microsoft.com/office/drawing/2014/main" id="{F9507565-88BC-4E4D-9C80-A2651AA518EF}"/>
              </a:ext>
            </a:extLst>
          </p:cNvPr>
          <p:cNvSpPr>
            <a:spLocks noChangeAspect="1"/>
          </p:cNvSpPr>
          <p:nvPr/>
        </p:nvSpPr>
        <p:spPr>
          <a:xfrm>
            <a:off x="11049149" y="811604"/>
            <a:ext cx="964387" cy="619868"/>
          </a:xfrm>
          <a:prstGeom prst="diamond">
            <a:avLst/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DTA</a:t>
            </a:r>
          </a:p>
        </p:txBody>
      </p:sp>
    </p:spTree>
    <p:extLst>
      <p:ext uri="{BB962C8B-B14F-4D97-AF65-F5344CB8AC3E}">
        <p14:creationId xmlns:p14="http://schemas.microsoft.com/office/powerpoint/2010/main" val="3176646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D5CB6-878A-4585-B8BC-E91CD3A0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StreetLight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493452-5448-43E7-B88E-CF6A67277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Assumptions for evaluation of Hwy 169 construction project</a:t>
            </a:r>
          </a:p>
          <a:p>
            <a:pPr lvl="1"/>
            <a:r>
              <a:rPr lang="en-US" dirty="0"/>
              <a:t>Pre-construction time period: Mid November – Mid December 2016 (excluding the Thanksgiving weekend) </a:t>
            </a:r>
          </a:p>
          <a:p>
            <a:pPr lvl="1"/>
            <a:r>
              <a:rPr lang="en-US" dirty="0"/>
              <a:t>Construction time period: April 2017</a:t>
            </a:r>
          </a:p>
          <a:p>
            <a:pPr lvl="1"/>
            <a:r>
              <a:rPr lang="en-US" dirty="0"/>
              <a:t>Data only showing personal vehicles indexed volume*</a:t>
            </a:r>
          </a:p>
          <a:p>
            <a:pPr lvl="1"/>
            <a:r>
              <a:rPr lang="en-US" dirty="0"/>
              <a:t>The volume is for average weekday and the time period is entire day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65760" lvl="1" indent="0">
              <a:buNone/>
            </a:pPr>
            <a:r>
              <a:rPr lang="en-US" sz="1800" dirty="0"/>
              <a:t>* Indexed volume does not indicate actual number of trips or vehicles on the road but can be used to understand travel patterns and percentages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D3173A6-F2C9-41E2-98DB-65CD66D05CD6}"/>
              </a:ext>
            </a:extLst>
          </p:cNvPr>
          <p:cNvSpPr/>
          <p:nvPr/>
        </p:nvSpPr>
        <p:spPr>
          <a:xfrm>
            <a:off x="10936450" y="397963"/>
            <a:ext cx="1006371" cy="651874"/>
          </a:xfrm>
          <a:prstGeom prst="rightArrow">
            <a:avLst>
              <a:gd name="adj1" fmla="val 64602"/>
              <a:gd name="adj2" fmla="val 48523"/>
            </a:avLst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Street</a:t>
            </a:r>
          </a:p>
          <a:p>
            <a:pPr algn="ctr"/>
            <a:r>
              <a:rPr lang="en-US" sz="1400" dirty="0"/>
              <a:t>Light</a:t>
            </a:r>
          </a:p>
        </p:txBody>
      </p:sp>
    </p:spTree>
    <p:extLst>
      <p:ext uri="{BB962C8B-B14F-4D97-AF65-F5344CB8AC3E}">
        <p14:creationId xmlns:p14="http://schemas.microsoft.com/office/powerpoint/2010/main" val="4003753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9B053-083A-40DC-9C5D-19CDD82BB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pc="-60" dirty="0"/>
              <a:t>Pre-construction NB Volume Using the Bridge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3978826-8873-4139-8ABE-39337646502D}"/>
              </a:ext>
            </a:extLst>
          </p:cNvPr>
          <p:cNvGrpSpPr>
            <a:grpSpLocks noChangeAspect="1"/>
          </p:cNvGrpSpPr>
          <p:nvPr/>
        </p:nvGrpSpPr>
        <p:grpSpPr>
          <a:xfrm>
            <a:off x="1718631" y="1272223"/>
            <a:ext cx="4694190" cy="5524530"/>
            <a:chOff x="2914396" y="493712"/>
            <a:chExt cx="5156200" cy="606826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98F7BF2-0233-4DF7-B03C-667791D38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14396" y="493712"/>
              <a:ext cx="5156200" cy="6068264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055F1D9-7AEA-4798-86E6-C1A043746AD6}"/>
                </a:ext>
              </a:extLst>
            </p:cNvPr>
            <p:cNvGrpSpPr/>
            <p:nvPr/>
          </p:nvGrpSpPr>
          <p:grpSpPr>
            <a:xfrm>
              <a:off x="5403596" y="3302000"/>
              <a:ext cx="1932479" cy="1346200"/>
              <a:chOff x="6007100" y="3302000"/>
              <a:chExt cx="1932479" cy="134620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6FCCFEF-9F1C-4B0E-B579-4F898BAD7CF0}"/>
                  </a:ext>
                </a:extLst>
              </p:cNvPr>
              <p:cNvSpPr/>
              <p:nvPr/>
            </p:nvSpPr>
            <p:spPr>
              <a:xfrm>
                <a:off x="6007100" y="3302000"/>
                <a:ext cx="177800" cy="101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D459BAA-D1F6-4E28-81B4-93808930F415}"/>
                  </a:ext>
                </a:extLst>
              </p:cNvPr>
              <p:cNvSpPr/>
              <p:nvPr/>
            </p:nvSpPr>
            <p:spPr>
              <a:xfrm>
                <a:off x="6034532" y="4546600"/>
                <a:ext cx="177800" cy="101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AFA062CD-0A4E-4FBA-8C12-74A07B2D6D21}"/>
                  </a:ext>
                </a:extLst>
              </p:cNvPr>
              <p:cNvSpPr/>
              <p:nvPr/>
            </p:nvSpPr>
            <p:spPr>
              <a:xfrm>
                <a:off x="6096000" y="3390900"/>
                <a:ext cx="38100" cy="1155700"/>
              </a:xfrm>
              <a:custGeom>
                <a:avLst/>
                <a:gdLst>
                  <a:gd name="connsiteX0" fmla="*/ 0 w 38100"/>
                  <a:gd name="connsiteY0" fmla="*/ 0 h 1155700"/>
                  <a:gd name="connsiteX1" fmla="*/ 25400 w 38100"/>
                  <a:gd name="connsiteY1" fmla="*/ 177800 h 1155700"/>
                  <a:gd name="connsiteX2" fmla="*/ 38100 w 38100"/>
                  <a:gd name="connsiteY2" fmla="*/ 330200 h 1155700"/>
                  <a:gd name="connsiteX3" fmla="*/ 25400 w 38100"/>
                  <a:gd name="connsiteY3" fmla="*/ 635000 h 1155700"/>
                  <a:gd name="connsiteX4" fmla="*/ 12700 w 38100"/>
                  <a:gd name="connsiteY4" fmla="*/ 711200 h 1155700"/>
                  <a:gd name="connsiteX5" fmla="*/ 25400 w 38100"/>
                  <a:gd name="connsiteY5" fmla="*/ 1155700 h 1155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1155700">
                    <a:moveTo>
                      <a:pt x="0" y="0"/>
                    </a:moveTo>
                    <a:cubicBezTo>
                      <a:pt x="12315" y="73891"/>
                      <a:pt x="17453" y="98330"/>
                      <a:pt x="25400" y="177800"/>
                    </a:cubicBezTo>
                    <a:cubicBezTo>
                      <a:pt x="30472" y="228523"/>
                      <a:pt x="33867" y="279400"/>
                      <a:pt x="38100" y="330200"/>
                    </a:cubicBezTo>
                    <a:cubicBezTo>
                      <a:pt x="33867" y="431800"/>
                      <a:pt x="32164" y="533537"/>
                      <a:pt x="25400" y="635000"/>
                    </a:cubicBezTo>
                    <a:cubicBezTo>
                      <a:pt x="23687" y="660693"/>
                      <a:pt x="12700" y="685450"/>
                      <a:pt x="12700" y="711200"/>
                    </a:cubicBezTo>
                    <a:cubicBezTo>
                      <a:pt x="12700" y="859427"/>
                      <a:pt x="25400" y="1155700"/>
                      <a:pt x="25400" y="1155700"/>
                    </a:cubicBezTo>
                  </a:path>
                </a:pathLst>
              </a:cu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91F08A-D129-455C-B927-0F5F1DC4EF2D}"/>
                  </a:ext>
                </a:extLst>
              </p:cNvPr>
              <p:cNvSpPr txBox="1"/>
              <p:nvPr/>
            </p:nvSpPr>
            <p:spPr>
              <a:xfrm>
                <a:off x="6273800" y="3799473"/>
                <a:ext cx="1665779" cy="403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NB: 50,000 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0FC180C3-656D-42F1-B638-7F25FCBF4BCA}"/>
                  </a:ext>
                </a:extLst>
              </p:cNvPr>
              <p:cNvCxnSpPr/>
              <p:nvPr/>
            </p:nvCxnSpPr>
            <p:spPr>
              <a:xfrm>
                <a:off x="6018079" y="3998534"/>
                <a:ext cx="1778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A32276F-0602-45D3-83BF-B46B7064103C}"/>
              </a:ext>
            </a:extLst>
          </p:cNvPr>
          <p:cNvGrpSpPr/>
          <p:nvPr/>
        </p:nvGrpSpPr>
        <p:grpSpPr>
          <a:xfrm>
            <a:off x="7162694" y="4713384"/>
            <a:ext cx="1606728" cy="626784"/>
            <a:chOff x="7067372" y="5945442"/>
            <a:chExt cx="1606728" cy="62678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547261D-B729-431C-967B-315912F62D78}"/>
                </a:ext>
              </a:extLst>
            </p:cNvPr>
            <p:cNvSpPr/>
            <p:nvPr/>
          </p:nvSpPr>
          <p:spPr>
            <a:xfrm>
              <a:off x="7067372" y="5945442"/>
              <a:ext cx="1453580" cy="6267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5A6AF68-D04C-409C-B18D-57F73CA71242}"/>
                </a:ext>
              </a:extLst>
            </p:cNvPr>
            <p:cNvCxnSpPr/>
            <p:nvPr/>
          </p:nvCxnSpPr>
          <p:spPr>
            <a:xfrm>
              <a:off x="7184383" y="6070983"/>
              <a:ext cx="1778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2D7C100-F824-407D-9CC1-0D93302097DD}"/>
                </a:ext>
              </a:extLst>
            </p:cNvPr>
            <p:cNvSpPr txBox="1"/>
            <p:nvPr/>
          </p:nvSpPr>
          <p:spPr>
            <a:xfrm>
              <a:off x="7371602" y="5945442"/>
              <a:ext cx="100330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Middle Filter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72B13A2-F918-4463-BB36-26C67AEBB480}"/>
                </a:ext>
              </a:extLst>
            </p:cNvPr>
            <p:cNvSpPr/>
            <p:nvPr/>
          </p:nvSpPr>
          <p:spPr>
            <a:xfrm>
              <a:off x="7184383" y="6262688"/>
              <a:ext cx="177800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5B82517-D186-4AE7-B58C-FD70A552322C}"/>
                </a:ext>
              </a:extLst>
            </p:cNvPr>
            <p:cNvSpPr txBox="1"/>
            <p:nvPr/>
          </p:nvSpPr>
          <p:spPr>
            <a:xfrm>
              <a:off x="7362183" y="6172116"/>
              <a:ext cx="13119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Origin/Destination Passthrough Zone</a:t>
              </a:r>
            </a:p>
          </p:txBody>
        </p:sp>
      </p:grp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68A24261-755F-4FC8-A114-249C6A0FEC5C}"/>
              </a:ext>
            </a:extLst>
          </p:cNvPr>
          <p:cNvSpPr/>
          <p:nvPr/>
        </p:nvSpPr>
        <p:spPr>
          <a:xfrm>
            <a:off x="10936450" y="812301"/>
            <a:ext cx="1006371" cy="651874"/>
          </a:xfrm>
          <a:prstGeom prst="rightArrow">
            <a:avLst>
              <a:gd name="adj1" fmla="val 64602"/>
              <a:gd name="adj2" fmla="val 48523"/>
            </a:avLst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Street</a:t>
            </a:r>
          </a:p>
          <a:p>
            <a:pPr algn="ctr"/>
            <a:r>
              <a:rPr lang="en-US" sz="1400" dirty="0"/>
              <a:t>Light</a:t>
            </a:r>
          </a:p>
        </p:txBody>
      </p:sp>
    </p:spTree>
    <p:extLst>
      <p:ext uri="{BB962C8B-B14F-4D97-AF65-F5344CB8AC3E}">
        <p14:creationId xmlns:p14="http://schemas.microsoft.com/office/powerpoint/2010/main" val="3575008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20879297-61D8-427C-B5D5-A8DDFC1D17AF}"/>
              </a:ext>
            </a:extLst>
          </p:cNvPr>
          <p:cNvGrpSpPr/>
          <p:nvPr/>
        </p:nvGrpSpPr>
        <p:grpSpPr>
          <a:xfrm>
            <a:off x="1718632" y="1272222"/>
            <a:ext cx="4693184" cy="5523346"/>
            <a:chOff x="1718632" y="1272222"/>
            <a:chExt cx="4693184" cy="552334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CE382C2-E3CE-434A-A090-E9A8E2C7C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18632" y="1272222"/>
              <a:ext cx="4693184" cy="5523346"/>
            </a:xfrm>
            <a:prstGeom prst="rect">
              <a:avLst/>
            </a:prstGeom>
          </p:spPr>
        </p:pic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D082EAC-B2E1-4A32-950B-D0B2B85FDBAA}"/>
                </a:ext>
              </a:extLst>
            </p:cNvPr>
            <p:cNvGrpSpPr/>
            <p:nvPr/>
          </p:nvGrpSpPr>
          <p:grpSpPr>
            <a:xfrm>
              <a:off x="3972748" y="3828331"/>
              <a:ext cx="264219" cy="1625944"/>
              <a:chOff x="3972748" y="3828331"/>
              <a:chExt cx="264219" cy="1625944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1278FF0-ED78-4E63-8FA4-EDCC4E7E1359}"/>
                  </a:ext>
                </a:extLst>
              </p:cNvPr>
              <p:cNvSpPr/>
              <p:nvPr/>
            </p:nvSpPr>
            <p:spPr>
              <a:xfrm>
                <a:off x="3984308" y="3828331"/>
                <a:ext cx="161834" cy="9247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0BD5B366-0364-48D4-9EB9-44B99F99F3FD}"/>
                  </a:ext>
                </a:extLst>
              </p:cNvPr>
              <p:cNvCxnSpPr/>
              <p:nvPr/>
            </p:nvCxnSpPr>
            <p:spPr>
              <a:xfrm>
                <a:off x="3972748" y="4458668"/>
                <a:ext cx="161834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3302055C-E840-4CFC-9310-07D0813958E0}"/>
                  </a:ext>
                </a:extLst>
              </p:cNvPr>
              <p:cNvSpPr/>
              <p:nvPr/>
            </p:nvSpPr>
            <p:spPr>
              <a:xfrm>
                <a:off x="4053665" y="3920808"/>
                <a:ext cx="115603" cy="1468065"/>
              </a:xfrm>
              <a:custGeom>
                <a:avLst/>
                <a:gdLst>
                  <a:gd name="connsiteX0" fmla="*/ 12700 w 127008"/>
                  <a:gd name="connsiteY0" fmla="*/ 0 h 1612900"/>
                  <a:gd name="connsiteX1" fmla="*/ 25400 w 127008"/>
                  <a:gd name="connsiteY1" fmla="*/ 165100 h 1612900"/>
                  <a:gd name="connsiteX2" fmla="*/ 0 w 127008"/>
                  <a:gd name="connsiteY2" fmla="*/ 558800 h 1612900"/>
                  <a:gd name="connsiteX3" fmla="*/ 12700 w 127008"/>
                  <a:gd name="connsiteY3" fmla="*/ 749300 h 1612900"/>
                  <a:gd name="connsiteX4" fmla="*/ 25400 w 127008"/>
                  <a:gd name="connsiteY4" fmla="*/ 977900 h 1612900"/>
                  <a:gd name="connsiteX5" fmla="*/ 38100 w 127008"/>
                  <a:gd name="connsiteY5" fmla="*/ 1066800 h 1612900"/>
                  <a:gd name="connsiteX6" fmla="*/ 63500 w 127008"/>
                  <a:gd name="connsiteY6" fmla="*/ 1231900 h 1612900"/>
                  <a:gd name="connsiteX7" fmla="*/ 88900 w 127008"/>
                  <a:gd name="connsiteY7" fmla="*/ 1333500 h 1612900"/>
                  <a:gd name="connsiteX8" fmla="*/ 114300 w 127008"/>
                  <a:gd name="connsiteY8" fmla="*/ 1371600 h 1612900"/>
                  <a:gd name="connsiteX9" fmla="*/ 127000 w 127008"/>
                  <a:gd name="connsiteY9" fmla="*/ 161290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008" h="1612900">
                    <a:moveTo>
                      <a:pt x="12700" y="0"/>
                    </a:moveTo>
                    <a:cubicBezTo>
                      <a:pt x="16933" y="55033"/>
                      <a:pt x="25400" y="109904"/>
                      <a:pt x="25400" y="165100"/>
                    </a:cubicBezTo>
                    <a:cubicBezTo>
                      <a:pt x="25400" y="449222"/>
                      <a:pt x="31650" y="400548"/>
                      <a:pt x="0" y="558800"/>
                    </a:cubicBezTo>
                    <a:cubicBezTo>
                      <a:pt x="4233" y="622300"/>
                      <a:pt x="8850" y="685776"/>
                      <a:pt x="12700" y="749300"/>
                    </a:cubicBezTo>
                    <a:cubicBezTo>
                      <a:pt x="17317" y="825478"/>
                      <a:pt x="19314" y="901826"/>
                      <a:pt x="25400" y="977900"/>
                    </a:cubicBezTo>
                    <a:cubicBezTo>
                      <a:pt x="27787" y="1007739"/>
                      <a:pt x="34387" y="1037097"/>
                      <a:pt x="38100" y="1066800"/>
                    </a:cubicBezTo>
                    <a:cubicBezTo>
                      <a:pt x="63809" y="1272468"/>
                      <a:pt x="36457" y="1110207"/>
                      <a:pt x="63500" y="1231900"/>
                    </a:cubicBezTo>
                    <a:cubicBezTo>
                      <a:pt x="69297" y="1257985"/>
                      <a:pt x="75283" y="1306267"/>
                      <a:pt x="88900" y="1333500"/>
                    </a:cubicBezTo>
                    <a:cubicBezTo>
                      <a:pt x="95726" y="1347152"/>
                      <a:pt x="105833" y="1358900"/>
                      <a:pt x="114300" y="1371600"/>
                    </a:cubicBezTo>
                    <a:cubicBezTo>
                      <a:pt x="127792" y="1587475"/>
                      <a:pt x="127000" y="1506935"/>
                      <a:pt x="127000" y="1612900"/>
                    </a:cubicBezTo>
                  </a:path>
                </a:pathLst>
              </a:cu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FA130E5-A95D-41C3-A749-F83EEAEDD2AD}"/>
                  </a:ext>
                </a:extLst>
              </p:cNvPr>
              <p:cNvSpPr/>
              <p:nvPr/>
            </p:nvSpPr>
            <p:spPr>
              <a:xfrm>
                <a:off x="4075133" y="5361798"/>
                <a:ext cx="161834" cy="9247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0B9B053-083A-40DC-9C5D-19CDD82BB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pc="-60" dirty="0"/>
              <a:t>Pre-construction NB Volume Using the Bridge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A32276F-0602-45D3-83BF-B46B7064103C}"/>
              </a:ext>
            </a:extLst>
          </p:cNvPr>
          <p:cNvGrpSpPr/>
          <p:nvPr/>
        </p:nvGrpSpPr>
        <p:grpSpPr>
          <a:xfrm>
            <a:off x="7162694" y="4713384"/>
            <a:ext cx="1606728" cy="626784"/>
            <a:chOff x="7067372" y="5945442"/>
            <a:chExt cx="1606728" cy="62678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547261D-B729-431C-967B-315912F62D78}"/>
                </a:ext>
              </a:extLst>
            </p:cNvPr>
            <p:cNvSpPr/>
            <p:nvPr/>
          </p:nvSpPr>
          <p:spPr>
            <a:xfrm>
              <a:off x="7067372" y="5945442"/>
              <a:ext cx="1453580" cy="6267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5A6AF68-D04C-409C-B18D-57F73CA71242}"/>
                </a:ext>
              </a:extLst>
            </p:cNvPr>
            <p:cNvCxnSpPr/>
            <p:nvPr/>
          </p:nvCxnSpPr>
          <p:spPr>
            <a:xfrm>
              <a:off x="7184383" y="6070983"/>
              <a:ext cx="1778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2D7C100-F824-407D-9CC1-0D93302097DD}"/>
                </a:ext>
              </a:extLst>
            </p:cNvPr>
            <p:cNvSpPr txBox="1"/>
            <p:nvPr/>
          </p:nvSpPr>
          <p:spPr>
            <a:xfrm>
              <a:off x="7371602" y="5945442"/>
              <a:ext cx="100330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Middle Filter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72B13A2-F918-4463-BB36-26C67AEBB480}"/>
                </a:ext>
              </a:extLst>
            </p:cNvPr>
            <p:cNvSpPr/>
            <p:nvPr/>
          </p:nvSpPr>
          <p:spPr>
            <a:xfrm>
              <a:off x="7184383" y="6262688"/>
              <a:ext cx="177800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5B82517-D186-4AE7-B58C-FD70A552322C}"/>
                </a:ext>
              </a:extLst>
            </p:cNvPr>
            <p:cNvSpPr txBox="1"/>
            <p:nvPr/>
          </p:nvSpPr>
          <p:spPr>
            <a:xfrm>
              <a:off x="7362183" y="6172116"/>
              <a:ext cx="13119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Origin/Destination Passthrough Zone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A911FF6-4F7E-4124-85DF-EED49AA13053}"/>
              </a:ext>
            </a:extLst>
          </p:cNvPr>
          <p:cNvSpPr txBox="1"/>
          <p:nvPr/>
        </p:nvSpPr>
        <p:spPr>
          <a:xfrm>
            <a:off x="3924520" y="5504621"/>
            <a:ext cx="2190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50% of NB traffic comes from 169 S of 62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E816F9B8-A8C5-444F-AC43-928AB8360A4D}"/>
              </a:ext>
            </a:extLst>
          </p:cNvPr>
          <p:cNvSpPr/>
          <p:nvPr/>
        </p:nvSpPr>
        <p:spPr>
          <a:xfrm>
            <a:off x="10936450" y="769798"/>
            <a:ext cx="1006371" cy="651874"/>
          </a:xfrm>
          <a:prstGeom prst="rightArrow">
            <a:avLst>
              <a:gd name="adj1" fmla="val 64602"/>
              <a:gd name="adj2" fmla="val 48523"/>
            </a:avLst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Street</a:t>
            </a:r>
          </a:p>
          <a:p>
            <a:pPr algn="ctr"/>
            <a:r>
              <a:rPr lang="en-US" sz="1400" dirty="0"/>
              <a:t>Light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15C3163-389D-4ED4-9639-1531D2865E04}"/>
              </a:ext>
            </a:extLst>
          </p:cNvPr>
          <p:cNvGrpSpPr/>
          <p:nvPr/>
        </p:nvGrpSpPr>
        <p:grpSpPr>
          <a:xfrm>
            <a:off x="3324394" y="4738328"/>
            <a:ext cx="2499600" cy="1344464"/>
            <a:chOff x="3324394" y="4738328"/>
            <a:chExt cx="2499600" cy="1344464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0154BD7-A3D6-47D2-94D2-2FB8F2D9F9DF}"/>
                </a:ext>
              </a:extLst>
            </p:cNvPr>
            <p:cNvSpPr/>
            <p:nvPr/>
          </p:nvSpPr>
          <p:spPr>
            <a:xfrm>
              <a:off x="3533484" y="5110702"/>
              <a:ext cx="1617948" cy="245873"/>
            </a:xfrm>
            <a:custGeom>
              <a:avLst/>
              <a:gdLst>
                <a:gd name="connsiteX0" fmla="*/ 0 w 1879600"/>
                <a:gd name="connsiteY0" fmla="*/ 0 h 273336"/>
                <a:gd name="connsiteX1" fmla="*/ 190500 w 1879600"/>
                <a:gd name="connsiteY1" fmla="*/ 12700 h 273336"/>
                <a:gd name="connsiteX2" fmla="*/ 228600 w 1879600"/>
                <a:gd name="connsiteY2" fmla="*/ 38100 h 273336"/>
                <a:gd name="connsiteX3" fmla="*/ 254000 w 1879600"/>
                <a:gd name="connsiteY3" fmla="*/ 114300 h 273336"/>
                <a:gd name="connsiteX4" fmla="*/ 330200 w 1879600"/>
                <a:gd name="connsiteY4" fmla="*/ 139700 h 273336"/>
                <a:gd name="connsiteX5" fmla="*/ 368300 w 1879600"/>
                <a:gd name="connsiteY5" fmla="*/ 152400 h 273336"/>
                <a:gd name="connsiteX6" fmla="*/ 444500 w 1879600"/>
                <a:gd name="connsiteY6" fmla="*/ 127000 h 273336"/>
                <a:gd name="connsiteX7" fmla="*/ 520700 w 1879600"/>
                <a:gd name="connsiteY7" fmla="*/ 63500 h 273336"/>
                <a:gd name="connsiteX8" fmla="*/ 596900 w 1879600"/>
                <a:gd name="connsiteY8" fmla="*/ 25400 h 273336"/>
                <a:gd name="connsiteX9" fmla="*/ 685800 w 1879600"/>
                <a:gd name="connsiteY9" fmla="*/ 38100 h 273336"/>
                <a:gd name="connsiteX10" fmla="*/ 762000 w 1879600"/>
                <a:gd name="connsiteY10" fmla="*/ 63500 h 273336"/>
                <a:gd name="connsiteX11" fmla="*/ 838200 w 1879600"/>
                <a:gd name="connsiteY11" fmla="*/ 76200 h 273336"/>
                <a:gd name="connsiteX12" fmla="*/ 952500 w 1879600"/>
                <a:gd name="connsiteY12" fmla="*/ 127000 h 273336"/>
                <a:gd name="connsiteX13" fmla="*/ 990600 w 1879600"/>
                <a:gd name="connsiteY13" fmla="*/ 139700 h 273336"/>
                <a:gd name="connsiteX14" fmla="*/ 1028700 w 1879600"/>
                <a:gd name="connsiteY14" fmla="*/ 152400 h 273336"/>
                <a:gd name="connsiteX15" fmla="*/ 1066800 w 1879600"/>
                <a:gd name="connsiteY15" fmla="*/ 177800 h 273336"/>
                <a:gd name="connsiteX16" fmla="*/ 1219200 w 1879600"/>
                <a:gd name="connsiteY16" fmla="*/ 190500 h 273336"/>
                <a:gd name="connsiteX17" fmla="*/ 1473200 w 1879600"/>
                <a:gd name="connsiteY17" fmla="*/ 215900 h 273336"/>
                <a:gd name="connsiteX18" fmla="*/ 1562100 w 1879600"/>
                <a:gd name="connsiteY18" fmla="*/ 228600 h 273336"/>
                <a:gd name="connsiteX19" fmla="*/ 1638300 w 1879600"/>
                <a:gd name="connsiteY19" fmla="*/ 254000 h 273336"/>
                <a:gd name="connsiteX20" fmla="*/ 1879600 w 1879600"/>
                <a:gd name="connsiteY20" fmla="*/ 266700 h 273336"/>
                <a:gd name="connsiteX0" fmla="*/ 0 w 1879600"/>
                <a:gd name="connsiteY0" fmla="*/ 0 h 273336"/>
                <a:gd name="connsiteX1" fmla="*/ 190500 w 1879600"/>
                <a:gd name="connsiteY1" fmla="*/ 12700 h 273336"/>
                <a:gd name="connsiteX2" fmla="*/ 228600 w 1879600"/>
                <a:gd name="connsiteY2" fmla="*/ 38100 h 273336"/>
                <a:gd name="connsiteX3" fmla="*/ 254000 w 1879600"/>
                <a:gd name="connsiteY3" fmla="*/ 114300 h 273336"/>
                <a:gd name="connsiteX4" fmla="*/ 330200 w 1879600"/>
                <a:gd name="connsiteY4" fmla="*/ 139700 h 273336"/>
                <a:gd name="connsiteX5" fmla="*/ 368300 w 1879600"/>
                <a:gd name="connsiteY5" fmla="*/ 152400 h 273336"/>
                <a:gd name="connsiteX6" fmla="*/ 444500 w 1879600"/>
                <a:gd name="connsiteY6" fmla="*/ 127000 h 273336"/>
                <a:gd name="connsiteX7" fmla="*/ 525933 w 1879600"/>
                <a:gd name="connsiteY7" fmla="*/ 113208 h 273336"/>
                <a:gd name="connsiteX8" fmla="*/ 596900 w 1879600"/>
                <a:gd name="connsiteY8" fmla="*/ 25400 h 273336"/>
                <a:gd name="connsiteX9" fmla="*/ 685800 w 1879600"/>
                <a:gd name="connsiteY9" fmla="*/ 38100 h 273336"/>
                <a:gd name="connsiteX10" fmla="*/ 762000 w 1879600"/>
                <a:gd name="connsiteY10" fmla="*/ 63500 h 273336"/>
                <a:gd name="connsiteX11" fmla="*/ 838200 w 1879600"/>
                <a:gd name="connsiteY11" fmla="*/ 76200 h 273336"/>
                <a:gd name="connsiteX12" fmla="*/ 952500 w 1879600"/>
                <a:gd name="connsiteY12" fmla="*/ 127000 h 273336"/>
                <a:gd name="connsiteX13" fmla="*/ 990600 w 1879600"/>
                <a:gd name="connsiteY13" fmla="*/ 139700 h 273336"/>
                <a:gd name="connsiteX14" fmla="*/ 1028700 w 1879600"/>
                <a:gd name="connsiteY14" fmla="*/ 152400 h 273336"/>
                <a:gd name="connsiteX15" fmla="*/ 1066800 w 1879600"/>
                <a:gd name="connsiteY15" fmla="*/ 177800 h 273336"/>
                <a:gd name="connsiteX16" fmla="*/ 1219200 w 1879600"/>
                <a:gd name="connsiteY16" fmla="*/ 190500 h 273336"/>
                <a:gd name="connsiteX17" fmla="*/ 1473200 w 1879600"/>
                <a:gd name="connsiteY17" fmla="*/ 215900 h 273336"/>
                <a:gd name="connsiteX18" fmla="*/ 1562100 w 1879600"/>
                <a:gd name="connsiteY18" fmla="*/ 228600 h 273336"/>
                <a:gd name="connsiteX19" fmla="*/ 1638300 w 1879600"/>
                <a:gd name="connsiteY19" fmla="*/ 254000 h 273336"/>
                <a:gd name="connsiteX20" fmla="*/ 1879600 w 1879600"/>
                <a:gd name="connsiteY20" fmla="*/ 266700 h 273336"/>
                <a:gd name="connsiteX0" fmla="*/ 0 w 1879600"/>
                <a:gd name="connsiteY0" fmla="*/ 0 h 273336"/>
                <a:gd name="connsiteX1" fmla="*/ 190500 w 1879600"/>
                <a:gd name="connsiteY1" fmla="*/ 12700 h 273336"/>
                <a:gd name="connsiteX2" fmla="*/ 228600 w 1879600"/>
                <a:gd name="connsiteY2" fmla="*/ 38100 h 273336"/>
                <a:gd name="connsiteX3" fmla="*/ 254000 w 1879600"/>
                <a:gd name="connsiteY3" fmla="*/ 114300 h 273336"/>
                <a:gd name="connsiteX4" fmla="*/ 330200 w 1879600"/>
                <a:gd name="connsiteY4" fmla="*/ 139700 h 273336"/>
                <a:gd name="connsiteX5" fmla="*/ 368300 w 1879600"/>
                <a:gd name="connsiteY5" fmla="*/ 152400 h 273336"/>
                <a:gd name="connsiteX6" fmla="*/ 444500 w 1879600"/>
                <a:gd name="connsiteY6" fmla="*/ 127000 h 273336"/>
                <a:gd name="connsiteX7" fmla="*/ 596900 w 1879600"/>
                <a:gd name="connsiteY7" fmla="*/ 25400 h 273336"/>
                <a:gd name="connsiteX8" fmla="*/ 685800 w 1879600"/>
                <a:gd name="connsiteY8" fmla="*/ 38100 h 273336"/>
                <a:gd name="connsiteX9" fmla="*/ 762000 w 1879600"/>
                <a:gd name="connsiteY9" fmla="*/ 63500 h 273336"/>
                <a:gd name="connsiteX10" fmla="*/ 838200 w 1879600"/>
                <a:gd name="connsiteY10" fmla="*/ 76200 h 273336"/>
                <a:gd name="connsiteX11" fmla="*/ 952500 w 1879600"/>
                <a:gd name="connsiteY11" fmla="*/ 127000 h 273336"/>
                <a:gd name="connsiteX12" fmla="*/ 990600 w 1879600"/>
                <a:gd name="connsiteY12" fmla="*/ 139700 h 273336"/>
                <a:gd name="connsiteX13" fmla="*/ 1028700 w 1879600"/>
                <a:gd name="connsiteY13" fmla="*/ 152400 h 273336"/>
                <a:gd name="connsiteX14" fmla="*/ 1066800 w 1879600"/>
                <a:gd name="connsiteY14" fmla="*/ 177800 h 273336"/>
                <a:gd name="connsiteX15" fmla="*/ 1219200 w 1879600"/>
                <a:gd name="connsiteY15" fmla="*/ 190500 h 273336"/>
                <a:gd name="connsiteX16" fmla="*/ 1473200 w 1879600"/>
                <a:gd name="connsiteY16" fmla="*/ 215900 h 273336"/>
                <a:gd name="connsiteX17" fmla="*/ 1562100 w 1879600"/>
                <a:gd name="connsiteY17" fmla="*/ 228600 h 273336"/>
                <a:gd name="connsiteX18" fmla="*/ 1638300 w 1879600"/>
                <a:gd name="connsiteY18" fmla="*/ 254000 h 273336"/>
                <a:gd name="connsiteX19" fmla="*/ 1879600 w 1879600"/>
                <a:gd name="connsiteY19" fmla="*/ 266700 h 273336"/>
                <a:gd name="connsiteX0" fmla="*/ 0 w 1879600"/>
                <a:gd name="connsiteY0" fmla="*/ 0 h 273336"/>
                <a:gd name="connsiteX1" fmla="*/ 190500 w 1879600"/>
                <a:gd name="connsiteY1" fmla="*/ 12700 h 273336"/>
                <a:gd name="connsiteX2" fmla="*/ 228600 w 1879600"/>
                <a:gd name="connsiteY2" fmla="*/ 38100 h 273336"/>
                <a:gd name="connsiteX3" fmla="*/ 254000 w 1879600"/>
                <a:gd name="connsiteY3" fmla="*/ 114300 h 273336"/>
                <a:gd name="connsiteX4" fmla="*/ 330200 w 1879600"/>
                <a:gd name="connsiteY4" fmla="*/ 139700 h 273336"/>
                <a:gd name="connsiteX5" fmla="*/ 368300 w 1879600"/>
                <a:gd name="connsiteY5" fmla="*/ 152400 h 273336"/>
                <a:gd name="connsiteX6" fmla="*/ 444500 w 1879600"/>
                <a:gd name="connsiteY6" fmla="*/ 127000 h 273336"/>
                <a:gd name="connsiteX7" fmla="*/ 685800 w 1879600"/>
                <a:gd name="connsiteY7" fmla="*/ 38100 h 273336"/>
                <a:gd name="connsiteX8" fmla="*/ 762000 w 1879600"/>
                <a:gd name="connsiteY8" fmla="*/ 63500 h 273336"/>
                <a:gd name="connsiteX9" fmla="*/ 838200 w 1879600"/>
                <a:gd name="connsiteY9" fmla="*/ 76200 h 273336"/>
                <a:gd name="connsiteX10" fmla="*/ 952500 w 1879600"/>
                <a:gd name="connsiteY10" fmla="*/ 127000 h 273336"/>
                <a:gd name="connsiteX11" fmla="*/ 990600 w 1879600"/>
                <a:gd name="connsiteY11" fmla="*/ 139700 h 273336"/>
                <a:gd name="connsiteX12" fmla="*/ 1028700 w 1879600"/>
                <a:gd name="connsiteY12" fmla="*/ 152400 h 273336"/>
                <a:gd name="connsiteX13" fmla="*/ 1066800 w 1879600"/>
                <a:gd name="connsiteY13" fmla="*/ 177800 h 273336"/>
                <a:gd name="connsiteX14" fmla="*/ 1219200 w 1879600"/>
                <a:gd name="connsiteY14" fmla="*/ 190500 h 273336"/>
                <a:gd name="connsiteX15" fmla="*/ 1473200 w 1879600"/>
                <a:gd name="connsiteY15" fmla="*/ 215900 h 273336"/>
                <a:gd name="connsiteX16" fmla="*/ 1562100 w 1879600"/>
                <a:gd name="connsiteY16" fmla="*/ 228600 h 273336"/>
                <a:gd name="connsiteX17" fmla="*/ 1638300 w 1879600"/>
                <a:gd name="connsiteY17" fmla="*/ 254000 h 273336"/>
                <a:gd name="connsiteX18" fmla="*/ 1879600 w 1879600"/>
                <a:gd name="connsiteY18" fmla="*/ 266700 h 273336"/>
                <a:gd name="connsiteX0" fmla="*/ 0 w 1879600"/>
                <a:gd name="connsiteY0" fmla="*/ 0 h 273336"/>
                <a:gd name="connsiteX1" fmla="*/ 190500 w 1879600"/>
                <a:gd name="connsiteY1" fmla="*/ 12700 h 273336"/>
                <a:gd name="connsiteX2" fmla="*/ 228600 w 1879600"/>
                <a:gd name="connsiteY2" fmla="*/ 38100 h 273336"/>
                <a:gd name="connsiteX3" fmla="*/ 254000 w 1879600"/>
                <a:gd name="connsiteY3" fmla="*/ 114300 h 273336"/>
                <a:gd name="connsiteX4" fmla="*/ 330200 w 1879600"/>
                <a:gd name="connsiteY4" fmla="*/ 139700 h 273336"/>
                <a:gd name="connsiteX5" fmla="*/ 368300 w 1879600"/>
                <a:gd name="connsiteY5" fmla="*/ 152400 h 273336"/>
                <a:gd name="connsiteX6" fmla="*/ 444500 w 1879600"/>
                <a:gd name="connsiteY6" fmla="*/ 127000 h 273336"/>
                <a:gd name="connsiteX7" fmla="*/ 762000 w 1879600"/>
                <a:gd name="connsiteY7" fmla="*/ 63500 h 273336"/>
                <a:gd name="connsiteX8" fmla="*/ 838200 w 1879600"/>
                <a:gd name="connsiteY8" fmla="*/ 76200 h 273336"/>
                <a:gd name="connsiteX9" fmla="*/ 952500 w 1879600"/>
                <a:gd name="connsiteY9" fmla="*/ 127000 h 273336"/>
                <a:gd name="connsiteX10" fmla="*/ 990600 w 1879600"/>
                <a:gd name="connsiteY10" fmla="*/ 139700 h 273336"/>
                <a:gd name="connsiteX11" fmla="*/ 1028700 w 1879600"/>
                <a:gd name="connsiteY11" fmla="*/ 152400 h 273336"/>
                <a:gd name="connsiteX12" fmla="*/ 1066800 w 1879600"/>
                <a:gd name="connsiteY12" fmla="*/ 177800 h 273336"/>
                <a:gd name="connsiteX13" fmla="*/ 1219200 w 1879600"/>
                <a:gd name="connsiteY13" fmla="*/ 190500 h 273336"/>
                <a:gd name="connsiteX14" fmla="*/ 1473200 w 1879600"/>
                <a:gd name="connsiteY14" fmla="*/ 215900 h 273336"/>
                <a:gd name="connsiteX15" fmla="*/ 1562100 w 1879600"/>
                <a:gd name="connsiteY15" fmla="*/ 228600 h 273336"/>
                <a:gd name="connsiteX16" fmla="*/ 1638300 w 1879600"/>
                <a:gd name="connsiteY16" fmla="*/ 254000 h 273336"/>
                <a:gd name="connsiteX17" fmla="*/ 1879600 w 1879600"/>
                <a:gd name="connsiteY17" fmla="*/ 266700 h 273336"/>
                <a:gd name="connsiteX0" fmla="*/ 0 w 1879600"/>
                <a:gd name="connsiteY0" fmla="*/ 0 h 273336"/>
                <a:gd name="connsiteX1" fmla="*/ 190500 w 1879600"/>
                <a:gd name="connsiteY1" fmla="*/ 12700 h 273336"/>
                <a:gd name="connsiteX2" fmla="*/ 228600 w 1879600"/>
                <a:gd name="connsiteY2" fmla="*/ 38100 h 273336"/>
                <a:gd name="connsiteX3" fmla="*/ 254000 w 1879600"/>
                <a:gd name="connsiteY3" fmla="*/ 114300 h 273336"/>
                <a:gd name="connsiteX4" fmla="*/ 330200 w 1879600"/>
                <a:gd name="connsiteY4" fmla="*/ 139700 h 273336"/>
                <a:gd name="connsiteX5" fmla="*/ 368300 w 1879600"/>
                <a:gd name="connsiteY5" fmla="*/ 152400 h 273336"/>
                <a:gd name="connsiteX6" fmla="*/ 444500 w 1879600"/>
                <a:gd name="connsiteY6" fmla="*/ 127000 h 273336"/>
                <a:gd name="connsiteX7" fmla="*/ 762000 w 1879600"/>
                <a:gd name="connsiteY7" fmla="*/ 63500 h 273336"/>
                <a:gd name="connsiteX8" fmla="*/ 838200 w 1879600"/>
                <a:gd name="connsiteY8" fmla="*/ 76200 h 273336"/>
                <a:gd name="connsiteX9" fmla="*/ 952500 w 1879600"/>
                <a:gd name="connsiteY9" fmla="*/ 127000 h 273336"/>
                <a:gd name="connsiteX10" fmla="*/ 990600 w 1879600"/>
                <a:gd name="connsiteY10" fmla="*/ 139700 h 273336"/>
                <a:gd name="connsiteX11" fmla="*/ 1028700 w 1879600"/>
                <a:gd name="connsiteY11" fmla="*/ 152400 h 273336"/>
                <a:gd name="connsiteX12" fmla="*/ 1219200 w 1879600"/>
                <a:gd name="connsiteY12" fmla="*/ 190500 h 273336"/>
                <a:gd name="connsiteX13" fmla="*/ 1473200 w 1879600"/>
                <a:gd name="connsiteY13" fmla="*/ 215900 h 273336"/>
                <a:gd name="connsiteX14" fmla="*/ 1562100 w 1879600"/>
                <a:gd name="connsiteY14" fmla="*/ 228600 h 273336"/>
                <a:gd name="connsiteX15" fmla="*/ 1638300 w 1879600"/>
                <a:gd name="connsiteY15" fmla="*/ 254000 h 273336"/>
                <a:gd name="connsiteX16" fmla="*/ 1879600 w 1879600"/>
                <a:gd name="connsiteY16" fmla="*/ 266700 h 273336"/>
                <a:gd name="connsiteX0" fmla="*/ 0 w 1879600"/>
                <a:gd name="connsiteY0" fmla="*/ 0 h 273336"/>
                <a:gd name="connsiteX1" fmla="*/ 190500 w 1879600"/>
                <a:gd name="connsiteY1" fmla="*/ 12700 h 273336"/>
                <a:gd name="connsiteX2" fmla="*/ 228600 w 1879600"/>
                <a:gd name="connsiteY2" fmla="*/ 38100 h 273336"/>
                <a:gd name="connsiteX3" fmla="*/ 254000 w 1879600"/>
                <a:gd name="connsiteY3" fmla="*/ 114300 h 273336"/>
                <a:gd name="connsiteX4" fmla="*/ 330200 w 1879600"/>
                <a:gd name="connsiteY4" fmla="*/ 139700 h 273336"/>
                <a:gd name="connsiteX5" fmla="*/ 368300 w 1879600"/>
                <a:gd name="connsiteY5" fmla="*/ 152400 h 273336"/>
                <a:gd name="connsiteX6" fmla="*/ 444500 w 1879600"/>
                <a:gd name="connsiteY6" fmla="*/ 127000 h 273336"/>
                <a:gd name="connsiteX7" fmla="*/ 762000 w 1879600"/>
                <a:gd name="connsiteY7" fmla="*/ 63500 h 273336"/>
                <a:gd name="connsiteX8" fmla="*/ 838200 w 1879600"/>
                <a:gd name="connsiteY8" fmla="*/ 76200 h 273336"/>
                <a:gd name="connsiteX9" fmla="*/ 952500 w 1879600"/>
                <a:gd name="connsiteY9" fmla="*/ 127000 h 273336"/>
                <a:gd name="connsiteX10" fmla="*/ 990600 w 1879600"/>
                <a:gd name="connsiteY10" fmla="*/ 139700 h 273336"/>
                <a:gd name="connsiteX11" fmla="*/ 1028700 w 1879600"/>
                <a:gd name="connsiteY11" fmla="*/ 152400 h 273336"/>
                <a:gd name="connsiteX12" fmla="*/ 1473200 w 1879600"/>
                <a:gd name="connsiteY12" fmla="*/ 215900 h 273336"/>
                <a:gd name="connsiteX13" fmla="*/ 1562100 w 1879600"/>
                <a:gd name="connsiteY13" fmla="*/ 228600 h 273336"/>
                <a:gd name="connsiteX14" fmla="*/ 1638300 w 1879600"/>
                <a:gd name="connsiteY14" fmla="*/ 254000 h 273336"/>
                <a:gd name="connsiteX15" fmla="*/ 1879600 w 1879600"/>
                <a:gd name="connsiteY15" fmla="*/ 266700 h 273336"/>
                <a:gd name="connsiteX0" fmla="*/ 0 w 1879600"/>
                <a:gd name="connsiteY0" fmla="*/ 0 h 273336"/>
                <a:gd name="connsiteX1" fmla="*/ 190500 w 1879600"/>
                <a:gd name="connsiteY1" fmla="*/ 12700 h 273336"/>
                <a:gd name="connsiteX2" fmla="*/ 228600 w 1879600"/>
                <a:gd name="connsiteY2" fmla="*/ 38100 h 273336"/>
                <a:gd name="connsiteX3" fmla="*/ 254000 w 1879600"/>
                <a:gd name="connsiteY3" fmla="*/ 114300 h 273336"/>
                <a:gd name="connsiteX4" fmla="*/ 330200 w 1879600"/>
                <a:gd name="connsiteY4" fmla="*/ 139700 h 273336"/>
                <a:gd name="connsiteX5" fmla="*/ 368300 w 1879600"/>
                <a:gd name="connsiteY5" fmla="*/ 152400 h 273336"/>
                <a:gd name="connsiteX6" fmla="*/ 444500 w 1879600"/>
                <a:gd name="connsiteY6" fmla="*/ 127000 h 273336"/>
                <a:gd name="connsiteX7" fmla="*/ 762000 w 1879600"/>
                <a:gd name="connsiteY7" fmla="*/ 63500 h 273336"/>
                <a:gd name="connsiteX8" fmla="*/ 838200 w 1879600"/>
                <a:gd name="connsiteY8" fmla="*/ 76200 h 273336"/>
                <a:gd name="connsiteX9" fmla="*/ 952500 w 1879600"/>
                <a:gd name="connsiteY9" fmla="*/ 127000 h 273336"/>
                <a:gd name="connsiteX10" fmla="*/ 990600 w 1879600"/>
                <a:gd name="connsiteY10" fmla="*/ 139700 h 273336"/>
                <a:gd name="connsiteX11" fmla="*/ 1159508 w 1879600"/>
                <a:gd name="connsiteY11" fmla="*/ 173330 h 273336"/>
                <a:gd name="connsiteX12" fmla="*/ 1473200 w 1879600"/>
                <a:gd name="connsiteY12" fmla="*/ 215900 h 273336"/>
                <a:gd name="connsiteX13" fmla="*/ 1562100 w 1879600"/>
                <a:gd name="connsiteY13" fmla="*/ 228600 h 273336"/>
                <a:gd name="connsiteX14" fmla="*/ 1638300 w 1879600"/>
                <a:gd name="connsiteY14" fmla="*/ 254000 h 273336"/>
                <a:gd name="connsiteX15" fmla="*/ 1879600 w 1879600"/>
                <a:gd name="connsiteY15" fmla="*/ 266700 h 273336"/>
                <a:gd name="connsiteX0" fmla="*/ 0 w 1879600"/>
                <a:gd name="connsiteY0" fmla="*/ 0 h 273336"/>
                <a:gd name="connsiteX1" fmla="*/ 190500 w 1879600"/>
                <a:gd name="connsiteY1" fmla="*/ 12700 h 273336"/>
                <a:gd name="connsiteX2" fmla="*/ 228600 w 1879600"/>
                <a:gd name="connsiteY2" fmla="*/ 38100 h 273336"/>
                <a:gd name="connsiteX3" fmla="*/ 254000 w 1879600"/>
                <a:gd name="connsiteY3" fmla="*/ 114300 h 273336"/>
                <a:gd name="connsiteX4" fmla="*/ 330200 w 1879600"/>
                <a:gd name="connsiteY4" fmla="*/ 139700 h 273336"/>
                <a:gd name="connsiteX5" fmla="*/ 368300 w 1879600"/>
                <a:gd name="connsiteY5" fmla="*/ 152400 h 273336"/>
                <a:gd name="connsiteX6" fmla="*/ 444500 w 1879600"/>
                <a:gd name="connsiteY6" fmla="*/ 127000 h 273336"/>
                <a:gd name="connsiteX7" fmla="*/ 762000 w 1879600"/>
                <a:gd name="connsiteY7" fmla="*/ 63500 h 273336"/>
                <a:gd name="connsiteX8" fmla="*/ 838200 w 1879600"/>
                <a:gd name="connsiteY8" fmla="*/ 76200 h 273336"/>
                <a:gd name="connsiteX9" fmla="*/ 990600 w 1879600"/>
                <a:gd name="connsiteY9" fmla="*/ 139700 h 273336"/>
                <a:gd name="connsiteX10" fmla="*/ 1159508 w 1879600"/>
                <a:gd name="connsiteY10" fmla="*/ 173330 h 273336"/>
                <a:gd name="connsiteX11" fmla="*/ 1473200 w 1879600"/>
                <a:gd name="connsiteY11" fmla="*/ 215900 h 273336"/>
                <a:gd name="connsiteX12" fmla="*/ 1562100 w 1879600"/>
                <a:gd name="connsiteY12" fmla="*/ 228600 h 273336"/>
                <a:gd name="connsiteX13" fmla="*/ 1638300 w 1879600"/>
                <a:gd name="connsiteY13" fmla="*/ 254000 h 273336"/>
                <a:gd name="connsiteX14" fmla="*/ 1879600 w 1879600"/>
                <a:gd name="connsiteY14" fmla="*/ 266700 h 273336"/>
                <a:gd name="connsiteX0" fmla="*/ 0 w 1879600"/>
                <a:gd name="connsiteY0" fmla="*/ 0 h 273336"/>
                <a:gd name="connsiteX1" fmla="*/ 190500 w 1879600"/>
                <a:gd name="connsiteY1" fmla="*/ 12700 h 273336"/>
                <a:gd name="connsiteX2" fmla="*/ 228600 w 1879600"/>
                <a:gd name="connsiteY2" fmla="*/ 38100 h 273336"/>
                <a:gd name="connsiteX3" fmla="*/ 254000 w 1879600"/>
                <a:gd name="connsiteY3" fmla="*/ 114300 h 273336"/>
                <a:gd name="connsiteX4" fmla="*/ 330200 w 1879600"/>
                <a:gd name="connsiteY4" fmla="*/ 139700 h 273336"/>
                <a:gd name="connsiteX5" fmla="*/ 368300 w 1879600"/>
                <a:gd name="connsiteY5" fmla="*/ 152400 h 273336"/>
                <a:gd name="connsiteX6" fmla="*/ 444500 w 1879600"/>
                <a:gd name="connsiteY6" fmla="*/ 127000 h 273336"/>
                <a:gd name="connsiteX7" fmla="*/ 762000 w 1879600"/>
                <a:gd name="connsiteY7" fmla="*/ 63500 h 273336"/>
                <a:gd name="connsiteX8" fmla="*/ 838199 w 1879600"/>
                <a:gd name="connsiteY8" fmla="*/ 97129 h 273336"/>
                <a:gd name="connsiteX9" fmla="*/ 990600 w 1879600"/>
                <a:gd name="connsiteY9" fmla="*/ 139700 h 273336"/>
                <a:gd name="connsiteX10" fmla="*/ 1159508 w 1879600"/>
                <a:gd name="connsiteY10" fmla="*/ 173330 h 273336"/>
                <a:gd name="connsiteX11" fmla="*/ 1473200 w 1879600"/>
                <a:gd name="connsiteY11" fmla="*/ 215900 h 273336"/>
                <a:gd name="connsiteX12" fmla="*/ 1562100 w 1879600"/>
                <a:gd name="connsiteY12" fmla="*/ 228600 h 273336"/>
                <a:gd name="connsiteX13" fmla="*/ 1638300 w 1879600"/>
                <a:gd name="connsiteY13" fmla="*/ 254000 h 273336"/>
                <a:gd name="connsiteX14" fmla="*/ 1879600 w 1879600"/>
                <a:gd name="connsiteY14" fmla="*/ 266700 h 273336"/>
                <a:gd name="connsiteX0" fmla="*/ 0 w 1879600"/>
                <a:gd name="connsiteY0" fmla="*/ 0 h 273336"/>
                <a:gd name="connsiteX1" fmla="*/ 190500 w 1879600"/>
                <a:gd name="connsiteY1" fmla="*/ 12700 h 273336"/>
                <a:gd name="connsiteX2" fmla="*/ 228600 w 1879600"/>
                <a:gd name="connsiteY2" fmla="*/ 38100 h 273336"/>
                <a:gd name="connsiteX3" fmla="*/ 254000 w 1879600"/>
                <a:gd name="connsiteY3" fmla="*/ 114300 h 273336"/>
                <a:gd name="connsiteX4" fmla="*/ 330200 w 1879600"/>
                <a:gd name="connsiteY4" fmla="*/ 139700 h 273336"/>
                <a:gd name="connsiteX5" fmla="*/ 368300 w 1879600"/>
                <a:gd name="connsiteY5" fmla="*/ 152400 h 273336"/>
                <a:gd name="connsiteX6" fmla="*/ 444500 w 1879600"/>
                <a:gd name="connsiteY6" fmla="*/ 127000 h 273336"/>
                <a:gd name="connsiteX7" fmla="*/ 707060 w 1879600"/>
                <a:gd name="connsiteY7" fmla="*/ 68733 h 273336"/>
                <a:gd name="connsiteX8" fmla="*/ 838199 w 1879600"/>
                <a:gd name="connsiteY8" fmla="*/ 97129 h 273336"/>
                <a:gd name="connsiteX9" fmla="*/ 990600 w 1879600"/>
                <a:gd name="connsiteY9" fmla="*/ 139700 h 273336"/>
                <a:gd name="connsiteX10" fmla="*/ 1159508 w 1879600"/>
                <a:gd name="connsiteY10" fmla="*/ 173330 h 273336"/>
                <a:gd name="connsiteX11" fmla="*/ 1473200 w 1879600"/>
                <a:gd name="connsiteY11" fmla="*/ 215900 h 273336"/>
                <a:gd name="connsiteX12" fmla="*/ 1562100 w 1879600"/>
                <a:gd name="connsiteY12" fmla="*/ 228600 h 273336"/>
                <a:gd name="connsiteX13" fmla="*/ 1638300 w 1879600"/>
                <a:gd name="connsiteY13" fmla="*/ 254000 h 273336"/>
                <a:gd name="connsiteX14" fmla="*/ 1879600 w 1879600"/>
                <a:gd name="connsiteY14" fmla="*/ 266700 h 273336"/>
                <a:gd name="connsiteX0" fmla="*/ 0 w 1879600"/>
                <a:gd name="connsiteY0" fmla="*/ 0 h 273336"/>
                <a:gd name="connsiteX1" fmla="*/ 190500 w 1879600"/>
                <a:gd name="connsiteY1" fmla="*/ 12700 h 273336"/>
                <a:gd name="connsiteX2" fmla="*/ 228600 w 1879600"/>
                <a:gd name="connsiteY2" fmla="*/ 38100 h 273336"/>
                <a:gd name="connsiteX3" fmla="*/ 254000 w 1879600"/>
                <a:gd name="connsiteY3" fmla="*/ 114300 h 273336"/>
                <a:gd name="connsiteX4" fmla="*/ 330200 w 1879600"/>
                <a:gd name="connsiteY4" fmla="*/ 139700 h 273336"/>
                <a:gd name="connsiteX5" fmla="*/ 368300 w 1879600"/>
                <a:gd name="connsiteY5" fmla="*/ 152400 h 273336"/>
                <a:gd name="connsiteX6" fmla="*/ 444500 w 1879600"/>
                <a:gd name="connsiteY6" fmla="*/ 127000 h 273336"/>
                <a:gd name="connsiteX7" fmla="*/ 838199 w 1879600"/>
                <a:gd name="connsiteY7" fmla="*/ 97129 h 273336"/>
                <a:gd name="connsiteX8" fmla="*/ 990600 w 1879600"/>
                <a:gd name="connsiteY8" fmla="*/ 139700 h 273336"/>
                <a:gd name="connsiteX9" fmla="*/ 1159508 w 1879600"/>
                <a:gd name="connsiteY9" fmla="*/ 173330 h 273336"/>
                <a:gd name="connsiteX10" fmla="*/ 1473200 w 1879600"/>
                <a:gd name="connsiteY10" fmla="*/ 215900 h 273336"/>
                <a:gd name="connsiteX11" fmla="*/ 1562100 w 1879600"/>
                <a:gd name="connsiteY11" fmla="*/ 228600 h 273336"/>
                <a:gd name="connsiteX12" fmla="*/ 1638300 w 1879600"/>
                <a:gd name="connsiteY12" fmla="*/ 254000 h 273336"/>
                <a:gd name="connsiteX13" fmla="*/ 1879600 w 1879600"/>
                <a:gd name="connsiteY13" fmla="*/ 266700 h 273336"/>
                <a:gd name="connsiteX0" fmla="*/ 0 w 1879600"/>
                <a:gd name="connsiteY0" fmla="*/ 0 h 273336"/>
                <a:gd name="connsiteX1" fmla="*/ 190500 w 1879600"/>
                <a:gd name="connsiteY1" fmla="*/ 12700 h 273336"/>
                <a:gd name="connsiteX2" fmla="*/ 228600 w 1879600"/>
                <a:gd name="connsiteY2" fmla="*/ 38100 h 273336"/>
                <a:gd name="connsiteX3" fmla="*/ 254000 w 1879600"/>
                <a:gd name="connsiteY3" fmla="*/ 114300 h 273336"/>
                <a:gd name="connsiteX4" fmla="*/ 330200 w 1879600"/>
                <a:gd name="connsiteY4" fmla="*/ 139700 h 273336"/>
                <a:gd name="connsiteX5" fmla="*/ 368300 w 1879600"/>
                <a:gd name="connsiteY5" fmla="*/ 152400 h 273336"/>
                <a:gd name="connsiteX6" fmla="*/ 444500 w 1879600"/>
                <a:gd name="connsiteY6" fmla="*/ 127000 h 273336"/>
                <a:gd name="connsiteX7" fmla="*/ 670062 w 1879600"/>
                <a:gd name="connsiteY7" fmla="*/ 105857 h 273336"/>
                <a:gd name="connsiteX8" fmla="*/ 838199 w 1879600"/>
                <a:gd name="connsiteY8" fmla="*/ 97129 h 273336"/>
                <a:gd name="connsiteX9" fmla="*/ 990600 w 1879600"/>
                <a:gd name="connsiteY9" fmla="*/ 139700 h 273336"/>
                <a:gd name="connsiteX10" fmla="*/ 1159508 w 1879600"/>
                <a:gd name="connsiteY10" fmla="*/ 173330 h 273336"/>
                <a:gd name="connsiteX11" fmla="*/ 1473200 w 1879600"/>
                <a:gd name="connsiteY11" fmla="*/ 215900 h 273336"/>
                <a:gd name="connsiteX12" fmla="*/ 1562100 w 1879600"/>
                <a:gd name="connsiteY12" fmla="*/ 228600 h 273336"/>
                <a:gd name="connsiteX13" fmla="*/ 1638300 w 1879600"/>
                <a:gd name="connsiteY13" fmla="*/ 254000 h 273336"/>
                <a:gd name="connsiteX14" fmla="*/ 1879600 w 1879600"/>
                <a:gd name="connsiteY14" fmla="*/ 266700 h 273336"/>
                <a:gd name="connsiteX0" fmla="*/ 0 w 1879600"/>
                <a:gd name="connsiteY0" fmla="*/ 0 h 273336"/>
                <a:gd name="connsiteX1" fmla="*/ 190500 w 1879600"/>
                <a:gd name="connsiteY1" fmla="*/ 12700 h 273336"/>
                <a:gd name="connsiteX2" fmla="*/ 228600 w 1879600"/>
                <a:gd name="connsiteY2" fmla="*/ 38100 h 273336"/>
                <a:gd name="connsiteX3" fmla="*/ 254000 w 1879600"/>
                <a:gd name="connsiteY3" fmla="*/ 114300 h 273336"/>
                <a:gd name="connsiteX4" fmla="*/ 330200 w 1879600"/>
                <a:gd name="connsiteY4" fmla="*/ 139700 h 273336"/>
                <a:gd name="connsiteX5" fmla="*/ 368300 w 1879600"/>
                <a:gd name="connsiteY5" fmla="*/ 152400 h 273336"/>
                <a:gd name="connsiteX6" fmla="*/ 444500 w 1879600"/>
                <a:gd name="connsiteY6" fmla="*/ 127000 h 273336"/>
                <a:gd name="connsiteX7" fmla="*/ 680527 w 1879600"/>
                <a:gd name="connsiteY7" fmla="*/ 87543 h 273336"/>
                <a:gd name="connsiteX8" fmla="*/ 838199 w 1879600"/>
                <a:gd name="connsiteY8" fmla="*/ 97129 h 273336"/>
                <a:gd name="connsiteX9" fmla="*/ 990600 w 1879600"/>
                <a:gd name="connsiteY9" fmla="*/ 139700 h 273336"/>
                <a:gd name="connsiteX10" fmla="*/ 1159508 w 1879600"/>
                <a:gd name="connsiteY10" fmla="*/ 173330 h 273336"/>
                <a:gd name="connsiteX11" fmla="*/ 1473200 w 1879600"/>
                <a:gd name="connsiteY11" fmla="*/ 215900 h 273336"/>
                <a:gd name="connsiteX12" fmla="*/ 1562100 w 1879600"/>
                <a:gd name="connsiteY12" fmla="*/ 228600 h 273336"/>
                <a:gd name="connsiteX13" fmla="*/ 1638300 w 1879600"/>
                <a:gd name="connsiteY13" fmla="*/ 254000 h 273336"/>
                <a:gd name="connsiteX14" fmla="*/ 1879600 w 1879600"/>
                <a:gd name="connsiteY14" fmla="*/ 266700 h 273336"/>
                <a:gd name="connsiteX0" fmla="*/ 0 w 1879600"/>
                <a:gd name="connsiteY0" fmla="*/ 0 h 273336"/>
                <a:gd name="connsiteX1" fmla="*/ 190500 w 1879600"/>
                <a:gd name="connsiteY1" fmla="*/ 12700 h 273336"/>
                <a:gd name="connsiteX2" fmla="*/ 228600 w 1879600"/>
                <a:gd name="connsiteY2" fmla="*/ 38100 h 273336"/>
                <a:gd name="connsiteX3" fmla="*/ 254000 w 1879600"/>
                <a:gd name="connsiteY3" fmla="*/ 114300 h 273336"/>
                <a:gd name="connsiteX4" fmla="*/ 330200 w 1879600"/>
                <a:gd name="connsiteY4" fmla="*/ 139700 h 273336"/>
                <a:gd name="connsiteX5" fmla="*/ 368300 w 1879600"/>
                <a:gd name="connsiteY5" fmla="*/ 152400 h 273336"/>
                <a:gd name="connsiteX6" fmla="*/ 468045 w 1879600"/>
                <a:gd name="connsiteY6" fmla="*/ 155779 h 273336"/>
                <a:gd name="connsiteX7" fmla="*/ 680527 w 1879600"/>
                <a:gd name="connsiteY7" fmla="*/ 87543 h 273336"/>
                <a:gd name="connsiteX8" fmla="*/ 838199 w 1879600"/>
                <a:gd name="connsiteY8" fmla="*/ 97129 h 273336"/>
                <a:gd name="connsiteX9" fmla="*/ 990600 w 1879600"/>
                <a:gd name="connsiteY9" fmla="*/ 139700 h 273336"/>
                <a:gd name="connsiteX10" fmla="*/ 1159508 w 1879600"/>
                <a:gd name="connsiteY10" fmla="*/ 173330 h 273336"/>
                <a:gd name="connsiteX11" fmla="*/ 1473200 w 1879600"/>
                <a:gd name="connsiteY11" fmla="*/ 215900 h 273336"/>
                <a:gd name="connsiteX12" fmla="*/ 1562100 w 1879600"/>
                <a:gd name="connsiteY12" fmla="*/ 228600 h 273336"/>
                <a:gd name="connsiteX13" fmla="*/ 1638300 w 1879600"/>
                <a:gd name="connsiteY13" fmla="*/ 254000 h 273336"/>
                <a:gd name="connsiteX14" fmla="*/ 1879600 w 1879600"/>
                <a:gd name="connsiteY14" fmla="*/ 266700 h 273336"/>
                <a:gd name="connsiteX0" fmla="*/ 0 w 1879600"/>
                <a:gd name="connsiteY0" fmla="*/ 0 h 273336"/>
                <a:gd name="connsiteX1" fmla="*/ 190500 w 1879600"/>
                <a:gd name="connsiteY1" fmla="*/ 12700 h 273336"/>
                <a:gd name="connsiteX2" fmla="*/ 228600 w 1879600"/>
                <a:gd name="connsiteY2" fmla="*/ 38100 h 273336"/>
                <a:gd name="connsiteX3" fmla="*/ 254000 w 1879600"/>
                <a:gd name="connsiteY3" fmla="*/ 114300 h 273336"/>
                <a:gd name="connsiteX4" fmla="*/ 330200 w 1879600"/>
                <a:gd name="connsiteY4" fmla="*/ 139700 h 273336"/>
                <a:gd name="connsiteX5" fmla="*/ 468045 w 1879600"/>
                <a:gd name="connsiteY5" fmla="*/ 155779 h 273336"/>
                <a:gd name="connsiteX6" fmla="*/ 680527 w 1879600"/>
                <a:gd name="connsiteY6" fmla="*/ 87543 h 273336"/>
                <a:gd name="connsiteX7" fmla="*/ 838199 w 1879600"/>
                <a:gd name="connsiteY7" fmla="*/ 97129 h 273336"/>
                <a:gd name="connsiteX8" fmla="*/ 990600 w 1879600"/>
                <a:gd name="connsiteY8" fmla="*/ 139700 h 273336"/>
                <a:gd name="connsiteX9" fmla="*/ 1159508 w 1879600"/>
                <a:gd name="connsiteY9" fmla="*/ 173330 h 273336"/>
                <a:gd name="connsiteX10" fmla="*/ 1473200 w 1879600"/>
                <a:gd name="connsiteY10" fmla="*/ 215900 h 273336"/>
                <a:gd name="connsiteX11" fmla="*/ 1562100 w 1879600"/>
                <a:gd name="connsiteY11" fmla="*/ 228600 h 273336"/>
                <a:gd name="connsiteX12" fmla="*/ 1638300 w 1879600"/>
                <a:gd name="connsiteY12" fmla="*/ 254000 h 273336"/>
                <a:gd name="connsiteX13" fmla="*/ 1879600 w 1879600"/>
                <a:gd name="connsiteY13" fmla="*/ 266700 h 273336"/>
                <a:gd name="connsiteX0" fmla="*/ 0 w 1879600"/>
                <a:gd name="connsiteY0" fmla="*/ 0 h 273336"/>
                <a:gd name="connsiteX1" fmla="*/ 190500 w 1879600"/>
                <a:gd name="connsiteY1" fmla="*/ 12700 h 273336"/>
                <a:gd name="connsiteX2" fmla="*/ 228600 w 1879600"/>
                <a:gd name="connsiteY2" fmla="*/ 38100 h 273336"/>
                <a:gd name="connsiteX3" fmla="*/ 254000 w 1879600"/>
                <a:gd name="connsiteY3" fmla="*/ 114300 h 273336"/>
                <a:gd name="connsiteX4" fmla="*/ 330200 w 1879600"/>
                <a:gd name="connsiteY4" fmla="*/ 139700 h 273336"/>
                <a:gd name="connsiteX5" fmla="*/ 439267 w 1879600"/>
                <a:gd name="connsiteY5" fmla="*/ 153163 h 273336"/>
                <a:gd name="connsiteX6" fmla="*/ 680527 w 1879600"/>
                <a:gd name="connsiteY6" fmla="*/ 87543 h 273336"/>
                <a:gd name="connsiteX7" fmla="*/ 838199 w 1879600"/>
                <a:gd name="connsiteY7" fmla="*/ 97129 h 273336"/>
                <a:gd name="connsiteX8" fmla="*/ 990600 w 1879600"/>
                <a:gd name="connsiteY8" fmla="*/ 139700 h 273336"/>
                <a:gd name="connsiteX9" fmla="*/ 1159508 w 1879600"/>
                <a:gd name="connsiteY9" fmla="*/ 173330 h 273336"/>
                <a:gd name="connsiteX10" fmla="*/ 1473200 w 1879600"/>
                <a:gd name="connsiteY10" fmla="*/ 215900 h 273336"/>
                <a:gd name="connsiteX11" fmla="*/ 1562100 w 1879600"/>
                <a:gd name="connsiteY11" fmla="*/ 228600 h 273336"/>
                <a:gd name="connsiteX12" fmla="*/ 1638300 w 1879600"/>
                <a:gd name="connsiteY12" fmla="*/ 254000 h 273336"/>
                <a:gd name="connsiteX13" fmla="*/ 1879600 w 1879600"/>
                <a:gd name="connsiteY13" fmla="*/ 266700 h 273336"/>
                <a:gd name="connsiteX0" fmla="*/ 0 w 1879600"/>
                <a:gd name="connsiteY0" fmla="*/ 0 h 273336"/>
                <a:gd name="connsiteX1" fmla="*/ 190500 w 1879600"/>
                <a:gd name="connsiteY1" fmla="*/ 12700 h 273336"/>
                <a:gd name="connsiteX2" fmla="*/ 228600 w 1879600"/>
                <a:gd name="connsiteY2" fmla="*/ 38100 h 273336"/>
                <a:gd name="connsiteX3" fmla="*/ 330200 w 1879600"/>
                <a:gd name="connsiteY3" fmla="*/ 139700 h 273336"/>
                <a:gd name="connsiteX4" fmla="*/ 439267 w 1879600"/>
                <a:gd name="connsiteY4" fmla="*/ 153163 h 273336"/>
                <a:gd name="connsiteX5" fmla="*/ 680527 w 1879600"/>
                <a:gd name="connsiteY5" fmla="*/ 87543 h 273336"/>
                <a:gd name="connsiteX6" fmla="*/ 838199 w 1879600"/>
                <a:gd name="connsiteY6" fmla="*/ 97129 h 273336"/>
                <a:gd name="connsiteX7" fmla="*/ 990600 w 1879600"/>
                <a:gd name="connsiteY7" fmla="*/ 139700 h 273336"/>
                <a:gd name="connsiteX8" fmla="*/ 1159508 w 1879600"/>
                <a:gd name="connsiteY8" fmla="*/ 173330 h 273336"/>
                <a:gd name="connsiteX9" fmla="*/ 1473200 w 1879600"/>
                <a:gd name="connsiteY9" fmla="*/ 215900 h 273336"/>
                <a:gd name="connsiteX10" fmla="*/ 1562100 w 1879600"/>
                <a:gd name="connsiteY10" fmla="*/ 228600 h 273336"/>
                <a:gd name="connsiteX11" fmla="*/ 1638300 w 1879600"/>
                <a:gd name="connsiteY11" fmla="*/ 254000 h 273336"/>
                <a:gd name="connsiteX12" fmla="*/ 1879600 w 1879600"/>
                <a:gd name="connsiteY12" fmla="*/ 266700 h 273336"/>
                <a:gd name="connsiteX0" fmla="*/ 0 w 1879600"/>
                <a:gd name="connsiteY0" fmla="*/ 0 h 290331"/>
                <a:gd name="connsiteX1" fmla="*/ 190500 w 1879600"/>
                <a:gd name="connsiteY1" fmla="*/ 12700 h 290331"/>
                <a:gd name="connsiteX2" fmla="*/ 228600 w 1879600"/>
                <a:gd name="connsiteY2" fmla="*/ 38100 h 290331"/>
                <a:gd name="connsiteX3" fmla="*/ 330200 w 1879600"/>
                <a:gd name="connsiteY3" fmla="*/ 139700 h 290331"/>
                <a:gd name="connsiteX4" fmla="*/ 439267 w 1879600"/>
                <a:gd name="connsiteY4" fmla="*/ 153163 h 290331"/>
                <a:gd name="connsiteX5" fmla="*/ 680527 w 1879600"/>
                <a:gd name="connsiteY5" fmla="*/ 87543 h 290331"/>
                <a:gd name="connsiteX6" fmla="*/ 838199 w 1879600"/>
                <a:gd name="connsiteY6" fmla="*/ 97129 h 290331"/>
                <a:gd name="connsiteX7" fmla="*/ 990600 w 1879600"/>
                <a:gd name="connsiteY7" fmla="*/ 139700 h 290331"/>
                <a:gd name="connsiteX8" fmla="*/ 1159508 w 1879600"/>
                <a:gd name="connsiteY8" fmla="*/ 173330 h 290331"/>
                <a:gd name="connsiteX9" fmla="*/ 1473200 w 1879600"/>
                <a:gd name="connsiteY9" fmla="*/ 215900 h 290331"/>
                <a:gd name="connsiteX10" fmla="*/ 1562100 w 1879600"/>
                <a:gd name="connsiteY10" fmla="*/ 228600 h 290331"/>
                <a:gd name="connsiteX11" fmla="*/ 1703704 w 1879600"/>
                <a:gd name="connsiteY11" fmla="*/ 277545 h 290331"/>
                <a:gd name="connsiteX12" fmla="*/ 1879600 w 1879600"/>
                <a:gd name="connsiteY12" fmla="*/ 266700 h 290331"/>
                <a:gd name="connsiteX0" fmla="*/ 0 w 1879600"/>
                <a:gd name="connsiteY0" fmla="*/ 0 h 278626"/>
                <a:gd name="connsiteX1" fmla="*/ 190500 w 1879600"/>
                <a:gd name="connsiteY1" fmla="*/ 12700 h 278626"/>
                <a:gd name="connsiteX2" fmla="*/ 228600 w 1879600"/>
                <a:gd name="connsiteY2" fmla="*/ 38100 h 278626"/>
                <a:gd name="connsiteX3" fmla="*/ 330200 w 1879600"/>
                <a:gd name="connsiteY3" fmla="*/ 139700 h 278626"/>
                <a:gd name="connsiteX4" fmla="*/ 439267 w 1879600"/>
                <a:gd name="connsiteY4" fmla="*/ 153163 h 278626"/>
                <a:gd name="connsiteX5" fmla="*/ 680527 w 1879600"/>
                <a:gd name="connsiteY5" fmla="*/ 87543 h 278626"/>
                <a:gd name="connsiteX6" fmla="*/ 838199 w 1879600"/>
                <a:gd name="connsiteY6" fmla="*/ 97129 h 278626"/>
                <a:gd name="connsiteX7" fmla="*/ 990600 w 1879600"/>
                <a:gd name="connsiteY7" fmla="*/ 139700 h 278626"/>
                <a:gd name="connsiteX8" fmla="*/ 1159508 w 1879600"/>
                <a:gd name="connsiteY8" fmla="*/ 173330 h 278626"/>
                <a:gd name="connsiteX9" fmla="*/ 1473200 w 1879600"/>
                <a:gd name="connsiteY9" fmla="*/ 215900 h 278626"/>
                <a:gd name="connsiteX10" fmla="*/ 1562100 w 1879600"/>
                <a:gd name="connsiteY10" fmla="*/ 228600 h 278626"/>
                <a:gd name="connsiteX11" fmla="*/ 1703704 w 1879600"/>
                <a:gd name="connsiteY11" fmla="*/ 277545 h 278626"/>
                <a:gd name="connsiteX12" fmla="*/ 1879600 w 1879600"/>
                <a:gd name="connsiteY12" fmla="*/ 266700 h 278626"/>
                <a:gd name="connsiteX0" fmla="*/ 0 w 1879600"/>
                <a:gd name="connsiteY0" fmla="*/ 0 h 266700"/>
                <a:gd name="connsiteX1" fmla="*/ 190500 w 1879600"/>
                <a:gd name="connsiteY1" fmla="*/ 12700 h 266700"/>
                <a:gd name="connsiteX2" fmla="*/ 228600 w 1879600"/>
                <a:gd name="connsiteY2" fmla="*/ 38100 h 266700"/>
                <a:gd name="connsiteX3" fmla="*/ 330200 w 1879600"/>
                <a:gd name="connsiteY3" fmla="*/ 139700 h 266700"/>
                <a:gd name="connsiteX4" fmla="*/ 439267 w 1879600"/>
                <a:gd name="connsiteY4" fmla="*/ 153163 h 266700"/>
                <a:gd name="connsiteX5" fmla="*/ 680527 w 1879600"/>
                <a:gd name="connsiteY5" fmla="*/ 87543 h 266700"/>
                <a:gd name="connsiteX6" fmla="*/ 838199 w 1879600"/>
                <a:gd name="connsiteY6" fmla="*/ 97129 h 266700"/>
                <a:gd name="connsiteX7" fmla="*/ 990600 w 1879600"/>
                <a:gd name="connsiteY7" fmla="*/ 139700 h 266700"/>
                <a:gd name="connsiteX8" fmla="*/ 1159508 w 1879600"/>
                <a:gd name="connsiteY8" fmla="*/ 173330 h 266700"/>
                <a:gd name="connsiteX9" fmla="*/ 1473200 w 1879600"/>
                <a:gd name="connsiteY9" fmla="*/ 215900 h 266700"/>
                <a:gd name="connsiteX10" fmla="*/ 1562100 w 1879600"/>
                <a:gd name="connsiteY10" fmla="*/ 228600 h 266700"/>
                <a:gd name="connsiteX11" fmla="*/ 1879600 w 1879600"/>
                <a:gd name="connsiteY11" fmla="*/ 266700 h 266700"/>
                <a:gd name="connsiteX0" fmla="*/ 0 w 1751408"/>
                <a:gd name="connsiteY0" fmla="*/ 0 h 271933"/>
                <a:gd name="connsiteX1" fmla="*/ 190500 w 1751408"/>
                <a:gd name="connsiteY1" fmla="*/ 12700 h 271933"/>
                <a:gd name="connsiteX2" fmla="*/ 228600 w 1751408"/>
                <a:gd name="connsiteY2" fmla="*/ 38100 h 271933"/>
                <a:gd name="connsiteX3" fmla="*/ 330200 w 1751408"/>
                <a:gd name="connsiteY3" fmla="*/ 139700 h 271933"/>
                <a:gd name="connsiteX4" fmla="*/ 439267 w 1751408"/>
                <a:gd name="connsiteY4" fmla="*/ 153163 h 271933"/>
                <a:gd name="connsiteX5" fmla="*/ 680527 w 1751408"/>
                <a:gd name="connsiteY5" fmla="*/ 87543 h 271933"/>
                <a:gd name="connsiteX6" fmla="*/ 838199 w 1751408"/>
                <a:gd name="connsiteY6" fmla="*/ 97129 h 271933"/>
                <a:gd name="connsiteX7" fmla="*/ 990600 w 1751408"/>
                <a:gd name="connsiteY7" fmla="*/ 139700 h 271933"/>
                <a:gd name="connsiteX8" fmla="*/ 1159508 w 1751408"/>
                <a:gd name="connsiteY8" fmla="*/ 173330 h 271933"/>
                <a:gd name="connsiteX9" fmla="*/ 1473200 w 1751408"/>
                <a:gd name="connsiteY9" fmla="*/ 215900 h 271933"/>
                <a:gd name="connsiteX10" fmla="*/ 1562100 w 1751408"/>
                <a:gd name="connsiteY10" fmla="*/ 228600 h 271933"/>
                <a:gd name="connsiteX11" fmla="*/ 1751408 w 1751408"/>
                <a:gd name="connsiteY11" fmla="*/ 271933 h 271933"/>
                <a:gd name="connsiteX0" fmla="*/ 0 w 1777570"/>
                <a:gd name="connsiteY0" fmla="*/ 0 h 269316"/>
                <a:gd name="connsiteX1" fmla="*/ 190500 w 1777570"/>
                <a:gd name="connsiteY1" fmla="*/ 12700 h 269316"/>
                <a:gd name="connsiteX2" fmla="*/ 228600 w 1777570"/>
                <a:gd name="connsiteY2" fmla="*/ 38100 h 269316"/>
                <a:gd name="connsiteX3" fmla="*/ 330200 w 1777570"/>
                <a:gd name="connsiteY3" fmla="*/ 139700 h 269316"/>
                <a:gd name="connsiteX4" fmla="*/ 439267 w 1777570"/>
                <a:gd name="connsiteY4" fmla="*/ 153163 h 269316"/>
                <a:gd name="connsiteX5" fmla="*/ 680527 w 1777570"/>
                <a:gd name="connsiteY5" fmla="*/ 87543 h 269316"/>
                <a:gd name="connsiteX6" fmla="*/ 838199 w 1777570"/>
                <a:gd name="connsiteY6" fmla="*/ 97129 h 269316"/>
                <a:gd name="connsiteX7" fmla="*/ 990600 w 1777570"/>
                <a:gd name="connsiteY7" fmla="*/ 139700 h 269316"/>
                <a:gd name="connsiteX8" fmla="*/ 1159508 w 1777570"/>
                <a:gd name="connsiteY8" fmla="*/ 173330 h 269316"/>
                <a:gd name="connsiteX9" fmla="*/ 1473200 w 1777570"/>
                <a:gd name="connsiteY9" fmla="*/ 215900 h 269316"/>
                <a:gd name="connsiteX10" fmla="*/ 1562100 w 1777570"/>
                <a:gd name="connsiteY10" fmla="*/ 228600 h 269316"/>
                <a:gd name="connsiteX11" fmla="*/ 1777570 w 1777570"/>
                <a:gd name="connsiteY11" fmla="*/ 269316 h 269316"/>
                <a:gd name="connsiteX0" fmla="*/ 0 w 1777570"/>
                <a:gd name="connsiteY0" fmla="*/ 814 h 270130"/>
                <a:gd name="connsiteX1" fmla="*/ 190500 w 1777570"/>
                <a:gd name="connsiteY1" fmla="*/ 13514 h 270130"/>
                <a:gd name="connsiteX2" fmla="*/ 330200 w 1777570"/>
                <a:gd name="connsiteY2" fmla="*/ 140514 h 270130"/>
                <a:gd name="connsiteX3" fmla="*/ 439267 w 1777570"/>
                <a:gd name="connsiteY3" fmla="*/ 153977 h 270130"/>
                <a:gd name="connsiteX4" fmla="*/ 680527 w 1777570"/>
                <a:gd name="connsiteY4" fmla="*/ 88357 h 270130"/>
                <a:gd name="connsiteX5" fmla="*/ 838199 w 1777570"/>
                <a:gd name="connsiteY5" fmla="*/ 97943 h 270130"/>
                <a:gd name="connsiteX6" fmla="*/ 990600 w 1777570"/>
                <a:gd name="connsiteY6" fmla="*/ 140514 h 270130"/>
                <a:gd name="connsiteX7" fmla="*/ 1159508 w 1777570"/>
                <a:gd name="connsiteY7" fmla="*/ 174144 h 270130"/>
                <a:gd name="connsiteX8" fmla="*/ 1473200 w 1777570"/>
                <a:gd name="connsiteY8" fmla="*/ 216714 h 270130"/>
                <a:gd name="connsiteX9" fmla="*/ 1562100 w 1777570"/>
                <a:gd name="connsiteY9" fmla="*/ 229414 h 270130"/>
                <a:gd name="connsiteX10" fmla="*/ 1777570 w 1777570"/>
                <a:gd name="connsiteY10" fmla="*/ 270130 h 27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77570" h="270130">
                  <a:moveTo>
                    <a:pt x="0" y="814"/>
                  </a:moveTo>
                  <a:cubicBezTo>
                    <a:pt x="63500" y="5047"/>
                    <a:pt x="135467" y="-9769"/>
                    <a:pt x="190500" y="13514"/>
                  </a:cubicBezTo>
                  <a:cubicBezTo>
                    <a:pt x="245533" y="36797"/>
                    <a:pt x="288739" y="117104"/>
                    <a:pt x="330200" y="140514"/>
                  </a:cubicBezTo>
                  <a:lnTo>
                    <a:pt x="439267" y="153977"/>
                  </a:lnTo>
                  <a:cubicBezTo>
                    <a:pt x="491305" y="143168"/>
                    <a:pt x="614911" y="93335"/>
                    <a:pt x="680527" y="88357"/>
                  </a:cubicBezTo>
                  <a:cubicBezTo>
                    <a:pt x="746143" y="83379"/>
                    <a:pt x="784776" y="92303"/>
                    <a:pt x="838199" y="97943"/>
                  </a:cubicBezTo>
                  <a:cubicBezTo>
                    <a:pt x="891622" y="103584"/>
                    <a:pt x="937049" y="124326"/>
                    <a:pt x="990600" y="140514"/>
                  </a:cubicBezTo>
                  <a:cubicBezTo>
                    <a:pt x="1044151" y="156702"/>
                    <a:pt x="1079075" y="161444"/>
                    <a:pt x="1159508" y="174144"/>
                  </a:cubicBezTo>
                  <a:cubicBezTo>
                    <a:pt x="1239941" y="186844"/>
                    <a:pt x="1406101" y="207502"/>
                    <a:pt x="1473200" y="216714"/>
                  </a:cubicBezTo>
                  <a:lnTo>
                    <a:pt x="1562100" y="229414"/>
                  </a:lnTo>
                  <a:lnTo>
                    <a:pt x="1777570" y="270130"/>
                  </a:lnTo>
                </a:path>
              </a:pathLst>
            </a:cu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20DC83-EA8A-4A79-A067-B8AF6042C3E8}"/>
                </a:ext>
              </a:extLst>
            </p:cNvPr>
            <p:cNvSpPr/>
            <p:nvPr/>
          </p:nvSpPr>
          <p:spPr>
            <a:xfrm>
              <a:off x="3617475" y="5255914"/>
              <a:ext cx="307045" cy="826878"/>
            </a:xfrm>
            <a:custGeom>
              <a:avLst/>
              <a:gdLst>
                <a:gd name="connsiteX0" fmla="*/ 0 w 292100"/>
                <a:gd name="connsiteY0" fmla="*/ 889103 h 889103"/>
                <a:gd name="connsiteX1" fmla="*/ 25400 w 292100"/>
                <a:gd name="connsiteY1" fmla="*/ 660503 h 889103"/>
                <a:gd name="connsiteX2" fmla="*/ 63500 w 292100"/>
                <a:gd name="connsiteY2" fmla="*/ 546203 h 889103"/>
                <a:gd name="connsiteX3" fmla="*/ 101600 w 292100"/>
                <a:gd name="connsiteY3" fmla="*/ 419203 h 889103"/>
                <a:gd name="connsiteX4" fmla="*/ 152400 w 292100"/>
                <a:gd name="connsiteY4" fmla="*/ 343003 h 889103"/>
                <a:gd name="connsiteX5" fmla="*/ 177800 w 292100"/>
                <a:gd name="connsiteY5" fmla="*/ 266803 h 889103"/>
                <a:gd name="connsiteX6" fmla="*/ 190500 w 292100"/>
                <a:gd name="connsiteY6" fmla="*/ 228703 h 889103"/>
                <a:gd name="connsiteX7" fmla="*/ 215900 w 292100"/>
                <a:gd name="connsiteY7" fmla="*/ 190603 h 889103"/>
                <a:gd name="connsiteX8" fmla="*/ 241300 w 292100"/>
                <a:gd name="connsiteY8" fmla="*/ 114403 h 889103"/>
                <a:gd name="connsiteX9" fmla="*/ 266700 w 292100"/>
                <a:gd name="connsiteY9" fmla="*/ 38203 h 889103"/>
                <a:gd name="connsiteX10" fmla="*/ 292100 w 292100"/>
                <a:gd name="connsiteY10" fmla="*/ 103 h 889103"/>
                <a:gd name="connsiteX0" fmla="*/ 4930 w 268253"/>
                <a:gd name="connsiteY0" fmla="*/ 902184 h 902184"/>
                <a:gd name="connsiteX1" fmla="*/ 1553 w 268253"/>
                <a:gd name="connsiteY1" fmla="*/ 660503 h 902184"/>
                <a:gd name="connsiteX2" fmla="*/ 39653 w 268253"/>
                <a:gd name="connsiteY2" fmla="*/ 546203 h 902184"/>
                <a:gd name="connsiteX3" fmla="*/ 77753 w 268253"/>
                <a:gd name="connsiteY3" fmla="*/ 419203 h 902184"/>
                <a:gd name="connsiteX4" fmla="*/ 128553 w 268253"/>
                <a:gd name="connsiteY4" fmla="*/ 343003 h 902184"/>
                <a:gd name="connsiteX5" fmla="*/ 153953 w 268253"/>
                <a:gd name="connsiteY5" fmla="*/ 266803 h 902184"/>
                <a:gd name="connsiteX6" fmla="*/ 166653 w 268253"/>
                <a:gd name="connsiteY6" fmla="*/ 228703 h 902184"/>
                <a:gd name="connsiteX7" fmla="*/ 192053 w 268253"/>
                <a:gd name="connsiteY7" fmla="*/ 190603 h 902184"/>
                <a:gd name="connsiteX8" fmla="*/ 217453 w 268253"/>
                <a:gd name="connsiteY8" fmla="*/ 114403 h 902184"/>
                <a:gd name="connsiteX9" fmla="*/ 242853 w 268253"/>
                <a:gd name="connsiteY9" fmla="*/ 38203 h 902184"/>
                <a:gd name="connsiteX10" fmla="*/ 268253 w 268253"/>
                <a:gd name="connsiteY10" fmla="*/ 103 h 902184"/>
                <a:gd name="connsiteX0" fmla="*/ 0 w 263323"/>
                <a:gd name="connsiteY0" fmla="*/ 902184 h 902184"/>
                <a:gd name="connsiteX1" fmla="*/ 34723 w 263323"/>
                <a:gd name="connsiteY1" fmla="*/ 546203 h 902184"/>
                <a:gd name="connsiteX2" fmla="*/ 72823 w 263323"/>
                <a:gd name="connsiteY2" fmla="*/ 419203 h 902184"/>
                <a:gd name="connsiteX3" fmla="*/ 123623 w 263323"/>
                <a:gd name="connsiteY3" fmla="*/ 343003 h 902184"/>
                <a:gd name="connsiteX4" fmla="*/ 149023 w 263323"/>
                <a:gd name="connsiteY4" fmla="*/ 266803 h 902184"/>
                <a:gd name="connsiteX5" fmla="*/ 161723 w 263323"/>
                <a:gd name="connsiteY5" fmla="*/ 228703 h 902184"/>
                <a:gd name="connsiteX6" fmla="*/ 187123 w 263323"/>
                <a:gd name="connsiteY6" fmla="*/ 190603 h 902184"/>
                <a:gd name="connsiteX7" fmla="*/ 212523 w 263323"/>
                <a:gd name="connsiteY7" fmla="*/ 114403 h 902184"/>
                <a:gd name="connsiteX8" fmla="*/ 237923 w 263323"/>
                <a:gd name="connsiteY8" fmla="*/ 38203 h 902184"/>
                <a:gd name="connsiteX9" fmla="*/ 263323 w 263323"/>
                <a:gd name="connsiteY9" fmla="*/ 103 h 902184"/>
                <a:gd name="connsiteX0" fmla="*/ 0 w 263323"/>
                <a:gd name="connsiteY0" fmla="*/ 902184 h 902184"/>
                <a:gd name="connsiteX1" fmla="*/ 37339 w 263323"/>
                <a:gd name="connsiteY1" fmla="*/ 582829 h 902184"/>
                <a:gd name="connsiteX2" fmla="*/ 72823 w 263323"/>
                <a:gd name="connsiteY2" fmla="*/ 419203 h 902184"/>
                <a:gd name="connsiteX3" fmla="*/ 123623 w 263323"/>
                <a:gd name="connsiteY3" fmla="*/ 343003 h 902184"/>
                <a:gd name="connsiteX4" fmla="*/ 149023 w 263323"/>
                <a:gd name="connsiteY4" fmla="*/ 266803 h 902184"/>
                <a:gd name="connsiteX5" fmla="*/ 161723 w 263323"/>
                <a:gd name="connsiteY5" fmla="*/ 228703 h 902184"/>
                <a:gd name="connsiteX6" fmla="*/ 187123 w 263323"/>
                <a:gd name="connsiteY6" fmla="*/ 190603 h 902184"/>
                <a:gd name="connsiteX7" fmla="*/ 212523 w 263323"/>
                <a:gd name="connsiteY7" fmla="*/ 114403 h 902184"/>
                <a:gd name="connsiteX8" fmla="*/ 237923 w 263323"/>
                <a:gd name="connsiteY8" fmla="*/ 38203 h 902184"/>
                <a:gd name="connsiteX9" fmla="*/ 263323 w 263323"/>
                <a:gd name="connsiteY9" fmla="*/ 103 h 902184"/>
                <a:gd name="connsiteX0" fmla="*/ 0 w 263323"/>
                <a:gd name="connsiteY0" fmla="*/ 902184 h 902184"/>
                <a:gd name="connsiteX1" fmla="*/ 37339 w 263323"/>
                <a:gd name="connsiteY1" fmla="*/ 582829 h 902184"/>
                <a:gd name="connsiteX2" fmla="*/ 85904 w 263323"/>
                <a:gd name="connsiteY2" fmla="*/ 424435 h 902184"/>
                <a:gd name="connsiteX3" fmla="*/ 123623 w 263323"/>
                <a:gd name="connsiteY3" fmla="*/ 343003 h 902184"/>
                <a:gd name="connsiteX4" fmla="*/ 149023 w 263323"/>
                <a:gd name="connsiteY4" fmla="*/ 266803 h 902184"/>
                <a:gd name="connsiteX5" fmla="*/ 161723 w 263323"/>
                <a:gd name="connsiteY5" fmla="*/ 228703 h 902184"/>
                <a:gd name="connsiteX6" fmla="*/ 187123 w 263323"/>
                <a:gd name="connsiteY6" fmla="*/ 190603 h 902184"/>
                <a:gd name="connsiteX7" fmla="*/ 212523 w 263323"/>
                <a:gd name="connsiteY7" fmla="*/ 114403 h 902184"/>
                <a:gd name="connsiteX8" fmla="*/ 237923 w 263323"/>
                <a:gd name="connsiteY8" fmla="*/ 38203 h 902184"/>
                <a:gd name="connsiteX9" fmla="*/ 263323 w 263323"/>
                <a:gd name="connsiteY9" fmla="*/ 103 h 902184"/>
                <a:gd name="connsiteX0" fmla="*/ 0 w 263323"/>
                <a:gd name="connsiteY0" fmla="*/ 902184 h 902184"/>
                <a:gd name="connsiteX1" fmla="*/ 37339 w 263323"/>
                <a:gd name="connsiteY1" fmla="*/ 582829 h 902184"/>
                <a:gd name="connsiteX2" fmla="*/ 85904 w 263323"/>
                <a:gd name="connsiteY2" fmla="*/ 424435 h 902184"/>
                <a:gd name="connsiteX3" fmla="*/ 123623 w 263323"/>
                <a:gd name="connsiteY3" fmla="*/ 343003 h 902184"/>
                <a:gd name="connsiteX4" fmla="*/ 149023 w 263323"/>
                <a:gd name="connsiteY4" fmla="*/ 266803 h 902184"/>
                <a:gd name="connsiteX5" fmla="*/ 187123 w 263323"/>
                <a:gd name="connsiteY5" fmla="*/ 190603 h 902184"/>
                <a:gd name="connsiteX6" fmla="*/ 212523 w 263323"/>
                <a:gd name="connsiteY6" fmla="*/ 114403 h 902184"/>
                <a:gd name="connsiteX7" fmla="*/ 237923 w 263323"/>
                <a:gd name="connsiteY7" fmla="*/ 38203 h 902184"/>
                <a:gd name="connsiteX8" fmla="*/ 263323 w 263323"/>
                <a:gd name="connsiteY8" fmla="*/ 103 h 902184"/>
                <a:gd name="connsiteX0" fmla="*/ 0 w 263323"/>
                <a:gd name="connsiteY0" fmla="*/ 902184 h 902184"/>
                <a:gd name="connsiteX1" fmla="*/ 37339 w 263323"/>
                <a:gd name="connsiteY1" fmla="*/ 582829 h 902184"/>
                <a:gd name="connsiteX2" fmla="*/ 85904 w 263323"/>
                <a:gd name="connsiteY2" fmla="*/ 424435 h 902184"/>
                <a:gd name="connsiteX3" fmla="*/ 123623 w 263323"/>
                <a:gd name="connsiteY3" fmla="*/ 343003 h 902184"/>
                <a:gd name="connsiteX4" fmla="*/ 187123 w 263323"/>
                <a:gd name="connsiteY4" fmla="*/ 190603 h 902184"/>
                <a:gd name="connsiteX5" fmla="*/ 212523 w 263323"/>
                <a:gd name="connsiteY5" fmla="*/ 114403 h 902184"/>
                <a:gd name="connsiteX6" fmla="*/ 237923 w 263323"/>
                <a:gd name="connsiteY6" fmla="*/ 38203 h 902184"/>
                <a:gd name="connsiteX7" fmla="*/ 263323 w 263323"/>
                <a:gd name="connsiteY7" fmla="*/ 103 h 902184"/>
                <a:gd name="connsiteX0" fmla="*/ 0 w 237923"/>
                <a:gd name="connsiteY0" fmla="*/ 863981 h 863981"/>
                <a:gd name="connsiteX1" fmla="*/ 37339 w 237923"/>
                <a:gd name="connsiteY1" fmla="*/ 544626 h 863981"/>
                <a:gd name="connsiteX2" fmla="*/ 85904 w 237923"/>
                <a:gd name="connsiteY2" fmla="*/ 386232 h 863981"/>
                <a:gd name="connsiteX3" fmla="*/ 123623 w 237923"/>
                <a:gd name="connsiteY3" fmla="*/ 304800 h 863981"/>
                <a:gd name="connsiteX4" fmla="*/ 187123 w 237923"/>
                <a:gd name="connsiteY4" fmla="*/ 152400 h 863981"/>
                <a:gd name="connsiteX5" fmla="*/ 212523 w 237923"/>
                <a:gd name="connsiteY5" fmla="*/ 76200 h 863981"/>
                <a:gd name="connsiteX6" fmla="*/ 237923 w 237923"/>
                <a:gd name="connsiteY6" fmla="*/ 0 h 863981"/>
                <a:gd name="connsiteX0" fmla="*/ 0 w 337337"/>
                <a:gd name="connsiteY0" fmla="*/ 908456 h 908456"/>
                <a:gd name="connsiteX1" fmla="*/ 37339 w 337337"/>
                <a:gd name="connsiteY1" fmla="*/ 589101 h 908456"/>
                <a:gd name="connsiteX2" fmla="*/ 85904 w 337337"/>
                <a:gd name="connsiteY2" fmla="*/ 430707 h 908456"/>
                <a:gd name="connsiteX3" fmla="*/ 123623 w 337337"/>
                <a:gd name="connsiteY3" fmla="*/ 349275 h 908456"/>
                <a:gd name="connsiteX4" fmla="*/ 187123 w 337337"/>
                <a:gd name="connsiteY4" fmla="*/ 196875 h 908456"/>
                <a:gd name="connsiteX5" fmla="*/ 212523 w 337337"/>
                <a:gd name="connsiteY5" fmla="*/ 120675 h 908456"/>
                <a:gd name="connsiteX6" fmla="*/ 337337 w 337337"/>
                <a:gd name="connsiteY6" fmla="*/ 0 h 908456"/>
                <a:gd name="connsiteX0" fmla="*/ 0 w 337337"/>
                <a:gd name="connsiteY0" fmla="*/ 908456 h 908456"/>
                <a:gd name="connsiteX1" fmla="*/ 37339 w 337337"/>
                <a:gd name="connsiteY1" fmla="*/ 589101 h 908456"/>
                <a:gd name="connsiteX2" fmla="*/ 85904 w 337337"/>
                <a:gd name="connsiteY2" fmla="*/ 430707 h 908456"/>
                <a:gd name="connsiteX3" fmla="*/ 123623 w 337337"/>
                <a:gd name="connsiteY3" fmla="*/ 349275 h 908456"/>
                <a:gd name="connsiteX4" fmla="*/ 187123 w 337337"/>
                <a:gd name="connsiteY4" fmla="*/ 196875 h 908456"/>
                <a:gd name="connsiteX5" fmla="*/ 230837 w 337337"/>
                <a:gd name="connsiteY5" fmla="*/ 120675 h 908456"/>
                <a:gd name="connsiteX6" fmla="*/ 337337 w 337337"/>
                <a:gd name="connsiteY6" fmla="*/ 0 h 908456"/>
                <a:gd name="connsiteX0" fmla="*/ 0 w 337337"/>
                <a:gd name="connsiteY0" fmla="*/ 908456 h 908456"/>
                <a:gd name="connsiteX1" fmla="*/ 37339 w 337337"/>
                <a:gd name="connsiteY1" fmla="*/ 589101 h 908456"/>
                <a:gd name="connsiteX2" fmla="*/ 85904 w 337337"/>
                <a:gd name="connsiteY2" fmla="*/ 430707 h 908456"/>
                <a:gd name="connsiteX3" fmla="*/ 123623 w 337337"/>
                <a:gd name="connsiteY3" fmla="*/ 349275 h 908456"/>
                <a:gd name="connsiteX4" fmla="*/ 187123 w 337337"/>
                <a:gd name="connsiteY4" fmla="*/ 196875 h 908456"/>
                <a:gd name="connsiteX5" fmla="*/ 230837 w 337337"/>
                <a:gd name="connsiteY5" fmla="*/ 120675 h 908456"/>
                <a:gd name="connsiteX6" fmla="*/ 337337 w 337337"/>
                <a:gd name="connsiteY6" fmla="*/ 0 h 908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7337" h="908456">
                  <a:moveTo>
                    <a:pt x="0" y="908456"/>
                  </a:moveTo>
                  <a:cubicBezTo>
                    <a:pt x="7234" y="834293"/>
                    <a:pt x="23022" y="668726"/>
                    <a:pt x="37339" y="589101"/>
                  </a:cubicBezTo>
                  <a:cubicBezTo>
                    <a:pt x="51656" y="509476"/>
                    <a:pt x="71523" y="470678"/>
                    <a:pt x="85904" y="430707"/>
                  </a:cubicBezTo>
                  <a:cubicBezTo>
                    <a:pt x="100285" y="390736"/>
                    <a:pt x="113970" y="378235"/>
                    <a:pt x="123623" y="349275"/>
                  </a:cubicBezTo>
                  <a:cubicBezTo>
                    <a:pt x="144790" y="298475"/>
                    <a:pt x="169254" y="234975"/>
                    <a:pt x="187123" y="196875"/>
                  </a:cubicBezTo>
                  <a:cubicBezTo>
                    <a:pt x="204992" y="158775"/>
                    <a:pt x="222370" y="146075"/>
                    <a:pt x="230837" y="120675"/>
                  </a:cubicBezTo>
                  <a:cubicBezTo>
                    <a:pt x="289884" y="46440"/>
                    <a:pt x="301837" y="40225"/>
                    <a:pt x="337337" y="0"/>
                  </a:cubicBezTo>
                </a:path>
              </a:pathLst>
            </a:cu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C7852F8-780A-40DC-ABA1-629DBC0D579C}"/>
                </a:ext>
              </a:extLst>
            </p:cNvPr>
            <p:cNvSpPr txBox="1"/>
            <p:nvPr/>
          </p:nvSpPr>
          <p:spPr>
            <a:xfrm>
              <a:off x="3324394" y="4738328"/>
              <a:ext cx="249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50% of NB traffic comes from 62 &amp; 212 &amp; Bren Rd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8D725B1-A502-47C0-93A8-2935D4973FA1}"/>
                </a:ext>
              </a:extLst>
            </p:cNvPr>
            <p:cNvCxnSpPr>
              <a:cxnSpLocks/>
            </p:cNvCxnSpPr>
            <p:nvPr/>
          </p:nvCxnSpPr>
          <p:spPr>
            <a:xfrm>
              <a:off x="3941248" y="4783201"/>
              <a:ext cx="250054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918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9B053-083A-40DC-9C5D-19CDD82BB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040" y="0"/>
            <a:ext cx="10247798" cy="1138238"/>
          </a:xfrm>
        </p:spPr>
        <p:txBody>
          <a:bodyPr>
            <a:normAutofit fontScale="90000"/>
          </a:bodyPr>
          <a:lstStyle/>
          <a:p>
            <a:r>
              <a:rPr lang="en-US" spc="-60" dirty="0"/>
              <a:t>Pre-construction NB Volume Using the Bridge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443494D-1046-4452-AA59-A421D39A91E7}"/>
              </a:ext>
            </a:extLst>
          </p:cNvPr>
          <p:cNvGrpSpPr/>
          <p:nvPr/>
        </p:nvGrpSpPr>
        <p:grpSpPr>
          <a:xfrm>
            <a:off x="1710656" y="1270654"/>
            <a:ext cx="4695770" cy="5526390"/>
            <a:chOff x="1710656" y="1270654"/>
            <a:chExt cx="4695770" cy="552639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B0BD900-4AB3-469B-B63C-310B7FABF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10656" y="1270654"/>
              <a:ext cx="4695770" cy="5526390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55DE1BC-6DEA-4427-AA4E-30D98260298E}"/>
                </a:ext>
              </a:extLst>
            </p:cNvPr>
            <p:cNvGrpSpPr/>
            <p:nvPr/>
          </p:nvGrpSpPr>
          <p:grpSpPr>
            <a:xfrm>
              <a:off x="3977580" y="3828172"/>
              <a:ext cx="427940" cy="2936386"/>
              <a:chOff x="6007100" y="3302000"/>
              <a:chExt cx="469900" cy="3224304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AD79B69-A1FE-4B6B-873B-84F9ED32DF64}"/>
                  </a:ext>
                </a:extLst>
              </p:cNvPr>
              <p:cNvSpPr/>
              <p:nvPr/>
            </p:nvSpPr>
            <p:spPr>
              <a:xfrm>
                <a:off x="6007100" y="3302000"/>
                <a:ext cx="177800" cy="101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A4322333-5E9D-4187-B242-CC48BAFC9BFA}"/>
                  </a:ext>
                </a:extLst>
              </p:cNvPr>
              <p:cNvSpPr/>
              <p:nvPr/>
            </p:nvSpPr>
            <p:spPr>
              <a:xfrm>
                <a:off x="6096000" y="3416300"/>
                <a:ext cx="292100" cy="3048000"/>
              </a:xfrm>
              <a:custGeom>
                <a:avLst/>
                <a:gdLst>
                  <a:gd name="connsiteX0" fmla="*/ 0 w 308300"/>
                  <a:gd name="connsiteY0" fmla="*/ 0 h 3048000"/>
                  <a:gd name="connsiteX1" fmla="*/ 12700 w 308300"/>
                  <a:gd name="connsiteY1" fmla="*/ 203200 h 3048000"/>
                  <a:gd name="connsiteX2" fmla="*/ 25400 w 308300"/>
                  <a:gd name="connsiteY2" fmla="*/ 254000 h 3048000"/>
                  <a:gd name="connsiteX3" fmla="*/ 12700 w 308300"/>
                  <a:gd name="connsiteY3" fmla="*/ 647700 h 3048000"/>
                  <a:gd name="connsiteX4" fmla="*/ 25400 w 308300"/>
                  <a:gd name="connsiteY4" fmla="*/ 1041400 h 3048000"/>
                  <a:gd name="connsiteX5" fmla="*/ 38100 w 308300"/>
                  <a:gd name="connsiteY5" fmla="*/ 1079500 h 3048000"/>
                  <a:gd name="connsiteX6" fmla="*/ 76200 w 308300"/>
                  <a:gd name="connsiteY6" fmla="*/ 1092200 h 3048000"/>
                  <a:gd name="connsiteX7" fmla="*/ 88900 w 308300"/>
                  <a:gd name="connsiteY7" fmla="*/ 1130300 h 3048000"/>
                  <a:gd name="connsiteX8" fmla="*/ 114300 w 308300"/>
                  <a:gd name="connsiteY8" fmla="*/ 1371600 h 3048000"/>
                  <a:gd name="connsiteX9" fmla="*/ 127000 w 308300"/>
                  <a:gd name="connsiteY9" fmla="*/ 1790700 h 3048000"/>
                  <a:gd name="connsiteX10" fmla="*/ 139700 w 308300"/>
                  <a:gd name="connsiteY10" fmla="*/ 1841500 h 3048000"/>
                  <a:gd name="connsiteX11" fmla="*/ 177800 w 308300"/>
                  <a:gd name="connsiteY11" fmla="*/ 1879600 h 3048000"/>
                  <a:gd name="connsiteX12" fmla="*/ 215900 w 308300"/>
                  <a:gd name="connsiteY12" fmla="*/ 1955800 h 3048000"/>
                  <a:gd name="connsiteX13" fmla="*/ 215900 w 308300"/>
                  <a:gd name="connsiteY13" fmla="*/ 2692400 h 3048000"/>
                  <a:gd name="connsiteX14" fmla="*/ 279400 w 308300"/>
                  <a:gd name="connsiteY14" fmla="*/ 2806700 h 3048000"/>
                  <a:gd name="connsiteX15" fmla="*/ 304800 w 308300"/>
                  <a:gd name="connsiteY15" fmla="*/ 3048000 h 3048000"/>
                  <a:gd name="connsiteX0" fmla="*/ 0 w 308300"/>
                  <a:gd name="connsiteY0" fmla="*/ 0 h 3048000"/>
                  <a:gd name="connsiteX1" fmla="*/ 12700 w 308300"/>
                  <a:gd name="connsiteY1" fmla="*/ 203200 h 3048000"/>
                  <a:gd name="connsiteX2" fmla="*/ 25400 w 308300"/>
                  <a:gd name="connsiteY2" fmla="*/ 254000 h 3048000"/>
                  <a:gd name="connsiteX3" fmla="*/ 12700 w 308300"/>
                  <a:gd name="connsiteY3" fmla="*/ 647700 h 3048000"/>
                  <a:gd name="connsiteX4" fmla="*/ 25400 w 308300"/>
                  <a:gd name="connsiteY4" fmla="*/ 1041400 h 3048000"/>
                  <a:gd name="connsiteX5" fmla="*/ 38100 w 308300"/>
                  <a:gd name="connsiteY5" fmla="*/ 1079500 h 3048000"/>
                  <a:gd name="connsiteX6" fmla="*/ 76200 w 308300"/>
                  <a:gd name="connsiteY6" fmla="*/ 1092200 h 3048000"/>
                  <a:gd name="connsiteX7" fmla="*/ 88900 w 308300"/>
                  <a:gd name="connsiteY7" fmla="*/ 1130300 h 3048000"/>
                  <a:gd name="connsiteX8" fmla="*/ 114300 w 308300"/>
                  <a:gd name="connsiteY8" fmla="*/ 1371600 h 3048000"/>
                  <a:gd name="connsiteX9" fmla="*/ 127000 w 308300"/>
                  <a:gd name="connsiteY9" fmla="*/ 1790700 h 3048000"/>
                  <a:gd name="connsiteX10" fmla="*/ 139700 w 308300"/>
                  <a:gd name="connsiteY10" fmla="*/ 1841500 h 3048000"/>
                  <a:gd name="connsiteX11" fmla="*/ 177800 w 308300"/>
                  <a:gd name="connsiteY11" fmla="*/ 1879600 h 3048000"/>
                  <a:gd name="connsiteX12" fmla="*/ 194469 w 308300"/>
                  <a:gd name="connsiteY12" fmla="*/ 2010569 h 3048000"/>
                  <a:gd name="connsiteX13" fmla="*/ 215900 w 308300"/>
                  <a:gd name="connsiteY13" fmla="*/ 2692400 h 3048000"/>
                  <a:gd name="connsiteX14" fmla="*/ 279400 w 308300"/>
                  <a:gd name="connsiteY14" fmla="*/ 2806700 h 3048000"/>
                  <a:gd name="connsiteX15" fmla="*/ 304800 w 308300"/>
                  <a:gd name="connsiteY15" fmla="*/ 3048000 h 3048000"/>
                  <a:gd name="connsiteX0" fmla="*/ 0 w 308300"/>
                  <a:gd name="connsiteY0" fmla="*/ 0 h 3048000"/>
                  <a:gd name="connsiteX1" fmla="*/ 12700 w 308300"/>
                  <a:gd name="connsiteY1" fmla="*/ 203200 h 3048000"/>
                  <a:gd name="connsiteX2" fmla="*/ 25400 w 308300"/>
                  <a:gd name="connsiteY2" fmla="*/ 254000 h 3048000"/>
                  <a:gd name="connsiteX3" fmla="*/ 12700 w 308300"/>
                  <a:gd name="connsiteY3" fmla="*/ 647700 h 3048000"/>
                  <a:gd name="connsiteX4" fmla="*/ 25400 w 308300"/>
                  <a:gd name="connsiteY4" fmla="*/ 1041400 h 3048000"/>
                  <a:gd name="connsiteX5" fmla="*/ 38100 w 308300"/>
                  <a:gd name="connsiteY5" fmla="*/ 1079500 h 3048000"/>
                  <a:gd name="connsiteX6" fmla="*/ 76200 w 308300"/>
                  <a:gd name="connsiteY6" fmla="*/ 1092200 h 3048000"/>
                  <a:gd name="connsiteX7" fmla="*/ 88900 w 308300"/>
                  <a:gd name="connsiteY7" fmla="*/ 1130300 h 3048000"/>
                  <a:gd name="connsiteX8" fmla="*/ 114300 w 308300"/>
                  <a:gd name="connsiteY8" fmla="*/ 1371600 h 3048000"/>
                  <a:gd name="connsiteX9" fmla="*/ 127000 w 308300"/>
                  <a:gd name="connsiteY9" fmla="*/ 1790700 h 3048000"/>
                  <a:gd name="connsiteX10" fmla="*/ 139700 w 308300"/>
                  <a:gd name="connsiteY10" fmla="*/ 1841500 h 3048000"/>
                  <a:gd name="connsiteX11" fmla="*/ 163512 w 308300"/>
                  <a:gd name="connsiteY11" fmla="*/ 1915319 h 3048000"/>
                  <a:gd name="connsiteX12" fmla="*/ 194469 w 308300"/>
                  <a:gd name="connsiteY12" fmla="*/ 2010569 h 3048000"/>
                  <a:gd name="connsiteX13" fmla="*/ 215900 w 308300"/>
                  <a:gd name="connsiteY13" fmla="*/ 2692400 h 3048000"/>
                  <a:gd name="connsiteX14" fmla="*/ 279400 w 308300"/>
                  <a:gd name="connsiteY14" fmla="*/ 2806700 h 3048000"/>
                  <a:gd name="connsiteX15" fmla="*/ 304800 w 308300"/>
                  <a:gd name="connsiteY15" fmla="*/ 3048000 h 3048000"/>
                  <a:gd name="connsiteX0" fmla="*/ 0 w 308300"/>
                  <a:gd name="connsiteY0" fmla="*/ 0 h 3048000"/>
                  <a:gd name="connsiteX1" fmla="*/ 12700 w 308300"/>
                  <a:gd name="connsiteY1" fmla="*/ 203200 h 3048000"/>
                  <a:gd name="connsiteX2" fmla="*/ 25400 w 308300"/>
                  <a:gd name="connsiteY2" fmla="*/ 254000 h 3048000"/>
                  <a:gd name="connsiteX3" fmla="*/ 12700 w 308300"/>
                  <a:gd name="connsiteY3" fmla="*/ 647700 h 3048000"/>
                  <a:gd name="connsiteX4" fmla="*/ 25400 w 308300"/>
                  <a:gd name="connsiteY4" fmla="*/ 1041400 h 3048000"/>
                  <a:gd name="connsiteX5" fmla="*/ 38100 w 308300"/>
                  <a:gd name="connsiteY5" fmla="*/ 1079500 h 3048000"/>
                  <a:gd name="connsiteX6" fmla="*/ 76200 w 308300"/>
                  <a:gd name="connsiteY6" fmla="*/ 1092200 h 3048000"/>
                  <a:gd name="connsiteX7" fmla="*/ 88900 w 308300"/>
                  <a:gd name="connsiteY7" fmla="*/ 1130300 h 3048000"/>
                  <a:gd name="connsiteX8" fmla="*/ 114300 w 308300"/>
                  <a:gd name="connsiteY8" fmla="*/ 1371600 h 3048000"/>
                  <a:gd name="connsiteX9" fmla="*/ 127000 w 308300"/>
                  <a:gd name="connsiteY9" fmla="*/ 1790700 h 3048000"/>
                  <a:gd name="connsiteX10" fmla="*/ 139700 w 308300"/>
                  <a:gd name="connsiteY10" fmla="*/ 1841500 h 3048000"/>
                  <a:gd name="connsiteX11" fmla="*/ 163512 w 308300"/>
                  <a:gd name="connsiteY11" fmla="*/ 1915319 h 3048000"/>
                  <a:gd name="connsiteX12" fmla="*/ 194469 w 308300"/>
                  <a:gd name="connsiteY12" fmla="*/ 2046288 h 3048000"/>
                  <a:gd name="connsiteX13" fmla="*/ 215900 w 308300"/>
                  <a:gd name="connsiteY13" fmla="*/ 2692400 h 3048000"/>
                  <a:gd name="connsiteX14" fmla="*/ 279400 w 308300"/>
                  <a:gd name="connsiteY14" fmla="*/ 2806700 h 3048000"/>
                  <a:gd name="connsiteX15" fmla="*/ 304800 w 308300"/>
                  <a:gd name="connsiteY15" fmla="*/ 3048000 h 3048000"/>
                  <a:gd name="connsiteX0" fmla="*/ 0 w 308300"/>
                  <a:gd name="connsiteY0" fmla="*/ 0 h 3048000"/>
                  <a:gd name="connsiteX1" fmla="*/ 12700 w 308300"/>
                  <a:gd name="connsiteY1" fmla="*/ 203200 h 3048000"/>
                  <a:gd name="connsiteX2" fmla="*/ 25400 w 308300"/>
                  <a:gd name="connsiteY2" fmla="*/ 254000 h 3048000"/>
                  <a:gd name="connsiteX3" fmla="*/ 12700 w 308300"/>
                  <a:gd name="connsiteY3" fmla="*/ 647700 h 3048000"/>
                  <a:gd name="connsiteX4" fmla="*/ 25400 w 308300"/>
                  <a:gd name="connsiteY4" fmla="*/ 1041400 h 3048000"/>
                  <a:gd name="connsiteX5" fmla="*/ 38100 w 308300"/>
                  <a:gd name="connsiteY5" fmla="*/ 1079500 h 3048000"/>
                  <a:gd name="connsiteX6" fmla="*/ 76200 w 308300"/>
                  <a:gd name="connsiteY6" fmla="*/ 1092200 h 3048000"/>
                  <a:gd name="connsiteX7" fmla="*/ 88900 w 308300"/>
                  <a:gd name="connsiteY7" fmla="*/ 1130300 h 3048000"/>
                  <a:gd name="connsiteX8" fmla="*/ 114300 w 308300"/>
                  <a:gd name="connsiteY8" fmla="*/ 1371600 h 3048000"/>
                  <a:gd name="connsiteX9" fmla="*/ 127000 w 308300"/>
                  <a:gd name="connsiteY9" fmla="*/ 1790700 h 3048000"/>
                  <a:gd name="connsiteX10" fmla="*/ 139700 w 308300"/>
                  <a:gd name="connsiteY10" fmla="*/ 1841500 h 3048000"/>
                  <a:gd name="connsiteX11" fmla="*/ 163512 w 308300"/>
                  <a:gd name="connsiteY11" fmla="*/ 1915319 h 3048000"/>
                  <a:gd name="connsiteX12" fmla="*/ 194469 w 308300"/>
                  <a:gd name="connsiteY12" fmla="*/ 2046288 h 3048000"/>
                  <a:gd name="connsiteX13" fmla="*/ 215900 w 308300"/>
                  <a:gd name="connsiteY13" fmla="*/ 2692400 h 3048000"/>
                  <a:gd name="connsiteX14" fmla="*/ 279400 w 308300"/>
                  <a:gd name="connsiteY14" fmla="*/ 2806700 h 3048000"/>
                  <a:gd name="connsiteX15" fmla="*/ 304800 w 308300"/>
                  <a:gd name="connsiteY15" fmla="*/ 3048000 h 3048000"/>
                  <a:gd name="connsiteX0" fmla="*/ 0 w 308300"/>
                  <a:gd name="connsiteY0" fmla="*/ 0 h 3048000"/>
                  <a:gd name="connsiteX1" fmla="*/ 12700 w 308300"/>
                  <a:gd name="connsiteY1" fmla="*/ 203200 h 3048000"/>
                  <a:gd name="connsiteX2" fmla="*/ 25400 w 308300"/>
                  <a:gd name="connsiteY2" fmla="*/ 254000 h 3048000"/>
                  <a:gd name="connsiteX3" fmla="*/ 12700 w 308300"/>
                  <a:gd name="connsiteY3" fmla="*/ 647700 h 3048000"/>
                  <a:gd name="connsiteX4" fmla="*/ 25400 w 308300"/>
                  <a:gd name="connsiteY4" fmla="*/ 1041400 h 3048000"/>
                  <a:gd name="connsiteX5" fmla="*/ 38100 w 308300"/>
                  <a:gd name="connsiteY5" fmla="*/ 1079500 h 3048000"/>
                  <a:gd name="connsiteX6" fmla="*/ 50006 w 308300"/>
                  <a:gd name="connsiteY6" fmla="*/ 1125537 h 3048000"/>
                  <a:gd name="connsiteX7" fmla="*/ 88900 w 308300"/>
                  <a:gd name="connsiteY7" fmla="*/ 1130300 h 3048000"/>
                  <a:gd name="connsiteX8" fmla="*/ 114300 w 308300"/>
                  <a:gd name="connsiteY8" fmla="*/ 1371600 h 3048000"/>
                  <a:gd name="connsiteX9" fmla="*/ 127000 w 308300"/>
                  <a:gd name="connsiteY9" fmla="*/ 1790700 h 3048000"/>
                  <a:gd name="connsiteX10" fmla="*/ 139700 w 308300"/>
                  <a:gd name="connsiteY10" fmla="*/ 1841500 h 3048000"/>
                  <a:gd name="connsiteX11" fmla="*/ 163512 w 308300"/>
                  <a:gd name="connsiteY11" fmla="*/ 1915319 h 3048000"/>
                  <a:gd name="connsiteX12" fmla="*/ 194469 w 308300"/>
                  <a:gd name="connsiteY12" fmla="*/ 2046288 h 3048000"/>
                  <a:gd name="connsiteX13" fmla="*/ 215900 w 308300"/>
                  <a:gd name="connsiteY13" fmla="*/ 2692400 h 3048000"/>
                  <a:gd name="connsiteX14" fmla="*/ 279400 w 308300"/>
                  <a:gd name="connsiteY14" fmla="*/ 2806700 h 3048000"/>
                  <a:gd name="connsiteX15" fmla="*/ 304800 w 308300"/>
                  <a:gd name="connsiteY15" fmla="*/ 3048000 h 3048000"/>
                  <a:gd name="connsiteX0" fmla="*/ 0 w 308300"/>
                  <a:gd name="connsiteY0" fmla="*/ 0 h 3048000"/>
                  <a:gd name="connsiteX1" fmla="*/ 12700 w 308300"/>
                  <a:gd name="connsiteY1" fmla="*/ 203200 h 3048000"/>
                  <a:gd name="connsiteX2" fmla="*/ 25400 w 308300"/>
                  <a:gd name="connsiteY2" fmla="*/ 254000 h 3048000"/>
                  <a:gd name="connsiteX3" fmla="*/ 12700 w 308300"/>
                  <a:gd name="connsiteY3" fmla="*/ 647700 h 3048000"/>
                  <a:gd name="connsiteX4" fmla="*/ 25400 w 308300"/>
                  <a:gd name="connsiteY4" fmla="*/ 1041400 h 3048000"/>
                  <a:gd name="connsiteX5" fmla="*/ 38100 w 308300"/>
                  <a:gd name="connsiteY5" fmla="*/ 1079500 h 3048000"/>
                  <a:gd name="connsiteX6" fmla="*/ 50006 w 308300"/>
                  <a:gd name="connsiteY6" fmla="*/ 1125537 h 3048000"/>
                  <a:gd name="connsiteX7" fmla="*/ 72231 w 308300"/>
                  <a:gd name="connsiteY7" fmla="*/ 1216025 h 3048000"/>
                  <a:gd name="connsiteX8" fmla="*/ 114300 w 308300"/>
                  <a:gd name="connsiteY8" fmla="*/ 1371600 h 3048000"/>
                  <a:gd name="connsiteX9" fmla="*/ 127000 w 308300"/>
                  <a:gd name="connsiteY9" fmla="*/ 1790700 h 3048000"/>
                  <a:gd name="connsiteX10" fmla="*/ 139700 w 308300"/>
                  <a:gd name="connsiteY10" fmla="*/ 1841500 h 3048000"/>
                  <a:gd name="connsiteX11" fmla="*/ 163512 w 308300"/>
                  <a:gd name="connsiteY11" fmla="*/ 1915319 h 3048000"/>
                  <a:gd name="connsiteX12" fmla="*/ 194469 w 308300"/>
                  <a:gd name="connsiteY12" fmla="*/ 2046288 h 3048000"/>
                  <a:gd name="connsiteX13" fmla="*/ 215900 w 308300"/>
                  <a:gd name="connsiteY13" fmla="*/ 2692400 h 3048000"/>
                  <a:gd name="connsiteX14" fmla="*/ 279400 w 308300"/>
                  <a:gd name="connsiteY14" fmla="*/ 2806700 h 3048000"/>
                  <a:gd name="connsiteX15" fmla="*/ 304800 w 308300"/>
                  <a:gd name="connsiteY15" fmla="*/ 3048000 h 3048000"/>
                  <a:gd name="connsiteX0" fmla="*/ 0 w 308300"/>
                  <a:gd name="connsiteY0" fmla="*/ 0 h 3048000"/>
                  <a:gd name="connsiteX1" fmla="*/ 12700 w 308300"/>
                  <a:gd name="connsiteY1" fmla="*/ 203200 h 3048000"/>
                  <a:gd name="connsiteX2" fmla="*/ 25400 w 308300"/>
                  <a:gd name="connsiteY2" fmla="*/ 254000 h 3048000"/>
                  <a:gd name="connsiteX3" fmla="*/ 12700 w 308300"/>
                  <a:gd name="connsiteY3" fmla="*/ 647700 h 3048000"/>
                  <a:gd name="connsiteX4" fmla="*/ 30163 w 308300"/>
                  <a:gd name="connsiteY4" fmla="*/ 984250 h 3048000"/>
                  <a:gd name="connsiteX5" fmla="*/ 38100 w 308300"/>
                  <a:gd name="connsiteY5" fmla="*/ 1079500 h 3048000"/>
                  <a:gd name="connsiteX6" fmla="*/ 50006 w 308300"/>
                  <a:gd name="connsiteY6" fmla="*/ 1125537 h 3048000"/>
                  <a:gd name="connsiteX7" fmla="*/ 72231 w 308300"/>
                  <a:gd name="connsiteY7" fmla="*/ 1216025 h 3048000"/>
                  <a:gd name="connsiteX8" fmla="*/ 114300 w 308300"/>
                  <a:gd name="connsiteY8" fmla="*/ 1371600 h 3048000"/>
                  <a:gd name="connsiteX9" fmla="*/ 127000 w 308300"/>
                  <a:gd name="connsiteY9" fmla="*/ 1790700 h 3048000"/>
                  <a:gd name="connsiteX10" fmla="*/ 139700 w 308300"/>
                  <a:gd name="connsiteY10" fmla="*/ 1841500 h 3048000"/>
                  <a:gd name="connsiteX11" fmla="*/ 163512 w 308300"/>
                  <a:gd name="connsiteY11" fmla="*/ 1915319 h 3048000"/>
                  <a:gd name="connsiteX12" fmla="*/ 194469 w 308300"/>
                  <a:gd name="connsiteY12" fmla="*/ 2046288 h 3048000"/>
                  <a:gd name="connsiteX13" fmla="*/ 215900 w 308300"/>
                  <a:gd name="connsiteY13" fmla="*/ 2692400 h 3048000"/>
                  <a:gd name="connsiteX14" fmla="*/ 279400 w 308300"/>
                  <a:gd name="connsiteY14" fmla="*/ 2806700 h 3048000"/>
                  <a:gd name="connsiteX15" fmla="*/ 304800 w 308300"/>
                  <a:gd name="connsiteY15" fmla="*/ 3048000 h 3048000"/>
                  <a:gd name="connsiteX0" fmla="*/ 0 w 308300"/>
                  <a:gd name="connsiteY0" fmla="*/ 0 h 3048000"/>
                  <a:gd name="connsiteX1" fmla="*/ 12700 w 308300"/>
                  <a:gd name="connsiteY1" fmla="*/ 203200 h 3048000"/>
                  <a:gd name="connsiteX2" fmla="*/ 25400 w 308300"/>
                  <a:gd name="connsiteY2" fmla="*/ 254000 h 3048000"/>
                  <a:gd name="connsiteX3" fmla="*/ 12700 w 308300"/>
                  <a:gd name="connsiteY3" fmla="*/ 647700 h 3048000"/>
                  <a:gd name="connsiteX4" fmla="*/ 30163 w 308300"/>
                  <a:gd name="connsiteY4" fmla="*/ 984250 h 3048000"/>
                  <a:gd name="connsiteX5" fmla="*/ 38100 w 308300"/>
                  <a:gd name="connsiteY5" fmla="*/ 1079500 h 3048000"/>
                  <a:gd name="connsiteX6" fmla="*/ 72231 w 308300"/>
                  <a:gd name="connsiteY6" fmla="*/ 1216025 h 3048000"/>
                  <a:gd name="connsiteX7" fmla="*/ 114300 w 308300"/>
                  <a:gd name="connsiteY7" fmla="*/ 1371600 h 3048000"/>
                  <a:gd name="connsiteX8" fmla="*/ 127000 w 308300"/>
                  <a:gd name="connsiteY8" fmla="*/ 1790700 h 3048000"/>
                  <a:gd name="connsiteX9" fmla="*/ 139700 w 308300"/>
                  <a:gd name="connsiteY9" fmla="*/ 1841500 h 3048000"/>
                  <a:gd name="connsiteX10" fmla="*/ 163512 w 308300"/>
                  <a:gd name="connsiteY10" fmla="*/ 1915319 h 3048000"/>
                  <a:gd name="connsiteX11" fmla="*/ 194469 w 308300"/>
                  <a:gd name="connsiteY11" fmla="*/ 2046288 h 3048000"/>
                  <a:gd name="connsiteX12" fmla="*/ 215900 w 308300"/>
                  <a:gd name="connsiteY12" fmla="*/ 2692400 h 3048000"/>
                  <a:gd name="connsiteX13" fmla="*/ 279400 w 308300"/>
                  <a:gd name="connsiteY13" fmla="*/ 2806700 h 3048000"/>
                  <a:gd name="connsiteX14" fmla="*/ 304800 w 308300"/>
                  <a:gd name="connsiteY14" fmla="*/ 3048000 h 3048000"/>
                  <a:gd name="connsiteX0" fmla="*/ 0 w 308300"/>
                  <a:gd name="connsiteY0" fmla="*/ 0 h 3048000"/>
                  <a:gd name="connsiteX1" fmla="*/ 12700 w 308300"/>
                  <a:gd name="connsiteY1" fmla="*/ 203200 h 3048000"/>
                  <a:gd name="connsiteX2" fmla="*/ 25400 w 308300"/>
                  <a:gd name="connsiteY2" fmla="*/ 254000 h 3048000"/>
                  <a:gd name="connsiteX3" fmla="*/ 12700 w 308300"/>
                  <a:gd name="connsiteY3" fmla="*/ 647700 h 3048000"/>
                  <a:gd name="connsiteX4" fmla="*/ 30163 w 308300"/>
                  <a:gd name="connsiteY4" fmla="*/ 984250 h 3048000"/>
                  <a:gd name="connsiteX5" fmla="*/ 38100 w 308300"/>
                  <a:gd name="connsiteY5" fmla="*/ 1079500 h 3048000"/>
                  <a:gd name="connsiteX6" fmla="*/ 72231 w 308300"/>
                  <a:gd name="connsiteY6" fmla="*/ 1216025 h 3048000"/>
                  <a:gd name="connsiteX7" fmla="*/ 114300 w 308300"/>
                  <a:gd name="connsiteY7" fmla="*/ 1371600 h 3048000"/>
                  <a:gd name="connsiteX8" fmla="*/ 127000 w 308300"/>
                  <a:gd name="connsiteY8" fmla="*/ 1790700 h 3048000"/>
                  <a:gd name="connsiteX9" fmla="*/ 163512 w 308300"/>
                  <a:gd name="connsiteY9" fmla="*/ 1915319 h 3048000"/>
                  <a:gd name="connsiteX10" fmla="*/ 194469 w 308300"/>
                  <a:gd name="connsiteY10" fmla="*/ 2046288 h 3048000"/>
                  <a:gd name="connsiteX11" fmla="*/ 215900 w 308300"/>
                  <a:gd name="connsiteY11" fmla="*/ 2692400 h 3048000"/>
                  <a:gd name="connsiteX12" fmla="*/ 279400 w 308300"/>
                  <a:gd name="connsiteY12" fmla="*/ 2806700 h 3048000"/>
                  <a:gd name="connsiteX13" fmla="*/ 304800 w 308300"/>
                  <a:gd name="connsiteY13" fmla="*/ 3048000 h 3048000"/>
                  <a:gd name="connsiteX0" fmla="*/ 0 w 308300"/>
                  <a:gd name="connsiteY0" fmla="*/ 0 h 3048000"/>
                  <a:gd name="connsiteX1" fmla="*/ 12700 w 308300"/>
                  <a:gd name="connsiteY1" fmla="*/ 203200 h 3048000"/>
                  <a:gd name="connsiteX2" fmla="*/ 25400 w 308300"/>
                  <a:gd name="connsiteY2" fmla="*/ 254000 h 3048000"/>
                  <a:gd name="connsiteX3" fmla="*/ 12700 w 308300"/>
                  <a:gd name="connsiteY3" fmla="*/ 647700 h 3048000"/>
                  <a:gd name="connsiteX4" fmla="*/ 30163 w 308300"/>
                  <a:gd name="connsiteY4" fmla="*/ 984250 h 3048000"/>
                  <a:gd name="connsiteX5" fmla="*/ 38100 w 308300"/>
                  <a:gd name="connsiteY5" fmla="*/ 1079500 h 3048000"/>
                  <a:gd name="connsiteX6" fmla="*/ 72231 w 308300"/>
                  <a:gd name="connsiteY6" fmla="*/ 1216025 h 3048000"/>
                  <a:gd name="connsiteX7" fmla="*/ 114300 w 308300"/>
                  <a:gd name="connsiteY7" fmla="*/ 1371600 h 3048000"/>
                  <a:gd name="connsiteX8" fmla="*/ 127000 w 308300"/>
                  <a:gd name="connsiteY8" fmla="*/ 1790700 h 3048000"/>
                  <a:gd name="connsiteX9" fmla="*/ 194469 w 308300"/>
                  <a:gd name="connsiteY9" fmla="*/ 2046288 h 3048000"/>
                  <a:gd name="connsiteX10" fmla="*/ 215900 w 308300"/>
                  <a:gd name="connsiteY10" fmla="*/ 2692400 h 3048000"/>
                  <a:gd name="connsiteX11" fmla="*/ 279400 w 308300"/>
                  <a:gd name="connsiteY11" fmla="*/ 2806700 h 3048000"/>
                  <a:gd name="connsiteX12" fmla="*/ 304800 w 308300"/>
                  <a:gd name="connsiteY12" fmla="*/ 3048000 h 3048000"/>
                  <a:gd name="connsiteX0" fmla="*/ 0 w 304800"/>
                  <a:gd name="connsiteY0" fmla="*/ 0 h 3048000"/>
                  <a:gd name="connsiteX1" fmla="*/ 12700 w 304800"/>
                  <a:gd name="connsiteY1" fmla="*/ 203200 h 3048000"/>
                  <a:gd name="connsiteX2" fmla="*/ 25400 w 304800"/>
                  <a:gd name="connsiteY2" fmla="*/ 254000 h 3048000"/>
                  <a:gd name="connsiteX3" fmla="*/ 12700 w 304800"/>
                  <a:gd name="connsiteY3" fmla="*/ 647700 h 3048000"/>
                  <a:gd name="connsiteX4" fmla="*/ 30163 w 304800"/>
                  <a:gd name="connsiteY4" fmla="*/ 984250 h 3048000"/>
                  <a:gd name="connsiteX5" fmla="*/ 38100 w 304800"/>
                  <a:gd name="connsiteY5" fmla="*/ 1079500 h 3048000"/>
                  <a:gd name="connsiteX6" fmla="*/ 72231 w 304800"/>
                  <a:gd name="connsiteY6" fmla="*/ 1216025 h 3048000"/>
                  <a:gd name="connsiteX7" fmla="*/ 114300 w 304800"/>
                  <a:gd name="connsiteY7" fmla="*/ 1371600 h 3048000"/>
                  <a:gd name="connsiteX8" fmla="*/ 127000 w 304800"/>
                  <a:gd name="connsiteY8" fmla="*/ 1790700 h 3048000"/>
                  <a:gd name="connsiteX9" fmla="*/ 194469 w 304800"/>
                  <a:gd name="connsiteY9" fmla="*/ 2046288 h 3048000"/>
                  <a:gd name="connsiteX10" fmla="*/ 215900 w 304800"/>
                  <a:gd name="connsiteY10" fmla="*/ 2692400 h 3048000"/>
                  <a:gd name="connsiteX11" fmla="*/ 304800 w 304800"/>
                  <a:gd name="connsiteY11" fmla="*/ 3048000 h 3048000"/>
                  <a:gd name="connsiteX0" fmla="*/ 0 w 304800"/>
                  <a:gd name="connsiteY0" fmla="*/ 0 h 3048000"/>
                  <a:gd name="connsiteX1" fmla="*/ 25400 w 304800"/>
                  <a:gd name="connsiteY1" fmla="*/ 254000 h 3048000"/>
                  <a:gd name="connsiteX2" fmla="*/ 12700 w 304800"/>
                  <a:gd name="connsiteY2" fmla="*/ 647700 h 3048000"/>
                  <a:gd name="connsiteX3" fmla="*/ 30163 w 304800"/>
                  <a:gd name="connsiteY3" fmla="*/ 984250 h 3048000"/>
                  <a:gd name="connsiteX4" fmla="*/ 38100 w 304800"/>
                  <a:gd name="connsiteY4" fmla="*/ 1079500 h 3048000"/>
                  <a:gd name="connsiteX5" fmla="*/ 72231 w 304800"/>
                  <a:gd name="connsiteY5" fmla="*/ 1216025 h 3048000"/>
                  <a:gd name="connsiteX6" fmla="*/ 114300 w 304800"/>
                  <a:gd name="connsiteY6" fmla="*/ 1371600 h 3048000"/>
                  <a:gd name="connsiteX7" fmla="*/ 127000 w 304800"/>
                  <a:gd name="connsiteY7" fmla="*/ 1790700 h 3048000"/>
                  <a:gd name="connsiteX8" fmla="*/ 194469 w 304800"/>
                  <a:gd name="connsiteY8" fmla="*/ 2046288 h 3048000"/>
                  <a:gd name="connsiteX9" fmla="*/ 215900 w 304800"/>
                  <a:gd name="connsiteY9" fmla="*/ 2692400 h 3048000"/>
                  <a:gd name="connsiteX10" fmla="*/ 304800 w 304800"/>
                  <a:gd name="connsiteY10" fmla="*/ 3048000 h 3048000"/>
                  <a:gd name="connsiteX0" fmla="*/ 11113 w 292100"/>
                  <a:gd name="connsiteY0" fmla="*/ 0 h 3048000"/>
                  <a:gd name="connsiteX1" fmla="*/ 12700 w 292100"/>
                  <a:gd name="connsiteY1" fmla="*/ 254000 h 3048000"/>
                  <a:gd name="connsiteX2" fmla="*/ 0 w 292100"/>
                  <a:gd name="connsiteY2" fmla="*/ 647700 h 3048000"/>
                  <a:gd name="connsiteX3" fmla="*/ 17463 w 292100"/>
                  <a:gd name="connsiteY3" fmla="*/ 984250 h 3048000"/>
                  <a:gd name="connsiteX4" fmla="*/ 25400 w 292100"/>
                  <a:gd name="connsiteY4" fmla="*/ 1079500 h 3048000"/>
                  <a:gd name="connsiteX5" fmla="*/ 59531 w 292100"/>
                  <a:gd name="connsiteY5" fmla="*/ 1216025 h 3048000"/>
                  <a:gd name="connsiteX6" fmla="*/ 101600 w 292100"/>
                  <a:gd name="connsiteY6" fmla="*/ 1371600 h 3048000"/>
                  <a:gd name="connsiteX7" fmla="*/ 114300 w 292100"/>
                  <a:gd name="connsiteY7" fmla="*/ 1790700 h 3048000"/>
                  <a:gd name="connsiteX8" fmla="*/ 181769 w 292100"/>
                  <a:gd name="connsiteY8" fmla="*/ 2046288 h 3048000"/>
                  <a:gd name="connsiteX9" fmla="*/ 203200 w 292100"/>
                  <a:gd name="connsiteY9" fmla="*/ 2692400 h 3048000"/>
                  <a:gd name="connsiteX10" fmla="*/ 292100 w 292100"/>
                  <a:gd name="connsiteY10" fmla="*/ 3048000 h 3048000"/>
                  <a:gd name="connsiteX0" fmla="*/ 11113 w 292100"/>
                  <a:gd name="connsiteY0" fmla="*/ 0 h 3048000"/>
                  <a:gd name="connsiteX1" fmla="*/ 12700 w 292100"/>
                  <a:gd name="connsiteY1" fmla="*/ 254000 h 3048000"/>
                  <a:gd name="connsiteX2" fmla="*/ 0 w 292100"/>
                  <a:gd name="connsiteY2" fmla="*/ 647700 h 3048000"/>
                  <a:gd name="connsiteX3" fmla="*/ 17463 w 292100"/>
                  <a:gd name="connsiteY3" fmla="*/ 984250 h 3048000"/>
                  <a:gd name="connsiteX4" fmla="*/ 25400 w 292100"/>
                  <a:gd name="connsiteY4" fmla="*/ 1079500 h 3048000"/>
                  <a:gd name="connsiteX5" fmla="*/ 59531 w 292100"/>
                  <a:gd name="connsiteY5" fmla="*/ 1216025 h 3048000"/>
                  <a:gd name="connsiteX6" fmla="*/ 101600 w 292100"/>
                  <a:gd name="connsiteY6" fmla="*/ 1371600 h 3048000"/>
                  <a:gd name="connsiteX7" fmla="*/ 114300 w 292100"/>
                  <a:gd name="connsiteY7" fmla="*/ 1790700 h 3048000"/>
                  <a:gd name="connsiteX8" fmla="*/ 181769 w 292100"/>
                  <a:gd name="connsiteY8" fmla="*/ 2046288 h 3048000"/>
                  <a:gd name="connsiteX9" fmla="*/ 203200 w 292100"/>
                  <a:gd name="connsiteY9" fmla="*/ 2692400 h 3048000"/>
                  <a:gd name="connsiteX10" fmla="*/ 292100 w 292100"/>
                  <a:gd name="connsiteY10" fmla="*/ 3048000 h 304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2100" h="3048000">
                    <a:moveTo>
                      <a:pt x="11113" y="0"/>
                    </a:moveTo>
                    <a:cubicBezTo>
                      <a:pt x="16405" y="52917"/>
                      <a:pt x="14552" y="146050"/>
                      <a:pt x="12700" y="254000"/>
                    </a:cubicBezTo>
                    <a:cubicBezTo>
                      <a:pt x="10848" y="361950"/>
                      <a:pt x="4233" y="516467"/>
                      <a:pt x="0" y="647700"/>
                    </a:cubicBezTo>
                    <a:cubicBezTo>
                      <a:pt x="4233" y="778933"/>
                      <a:pt x="9753" y="853175"/>
                      <a:pt x="17463" y="984250"/>
                    </a:cubicBezTo>
                    <a:cubicBezTo>
                      <a:pt x="18249" y="997614"/>
                      <a:pt x="18389" y="1040871"/>
                      <a:pt x="25400" y="1079500"/>
                    </a:cubicBezTo>
                    <a:cubicBezTo>
                      <a:pt x="32411" y="1118129"/>
                      <a:pt x="46831" y="1167342"/>
                      <a:pt x="59531" y="1216025"/>
                    </a:cubicBezTo>
                    <a:cubicBezTo>
                      <a:pt x="72231" y="1264708"/>
                      <a:pt x="64769" y="1261107"/>
                      <a:pt x="101600" y="1371600"/>
                    </a:cubicBezTo>
                    <a:cubicBezTo>
                      <a:pt x="105833" y="1511300"/>
                      <a:pt x="100939" y="1678252"/>
                      <a:pt x="114300" y="1790700"/>
                    </a:cubicBezTo>
                    <a:cubicBezTo>
                      <a:pt x="127661" y="1903148"/>
                      <a:pt x="166952" y="1896005"/>
                      <a:pt x="181769" y="2046288"/>
                    </a:cubicBezTo>
                    <a:cubicBezTo>
                      <a:pt x="196586" y="2196571"/>
                      <a:pt x="184812" y="2525448"/>
                      <a:pt x="203200" y="2692400"/>
                    </a:cubicBezTo>
                    <a:cubicBezTo>
                      <a:pt x="221588" y="2859352"/>
                      <a:pt x="273579" y="2973917"/>
                      <a:pt x="292100" y="3048000"/>
                    </a:cubicBezTo>
                  </a:path>
                </a:pathLst>
              </a:cu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60B2179-F006-409F-A526-5FC136670964}"/>
                  </a:ext>
                </a:extLst>
              </p:cNvPr>
              <p:cNvCxnSpPr/>
              <p:nvPr/>
            </p:nvCxnSpPr>
            <p:spPr>
              <a:xfrm>
                <a:off x="6022474" y="3990514"/>
                <a:ext cx="1778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B5359BA-9DF9-4FCF-96BE-8B5EA9B7B094}"/>
                  </a:ext>
                </a:extLst>
              </p:cNvPr>
              <p:cNvSpPr/>
              <p:nvPr/>
            </p:nvSpPr>
            <p:spPr>
              <a:xfrm>
                <a:off x="6299200" y="6424704"/>
                <a:ext cx="177800" cy="101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A32276F-0602-45D3-83BF-B46B7064103C}"/>
              </a:ext>
            </a:extLst>
          </p:cNvPr>
          <p:cNvGrpSpPr/>
          <p:nvPr/>
        </p:nvGrpSpPr>
        <p:grpSpPr>
          <a:xfrm>
            <a:off x="7162694" y="4713384"/>
            <a:ext cx="1606728" cy="626784"/>
            <a:chOff x="7067372" y="5945442"/>
            <a:chExt cx="1606728" cy="62678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547261D-B729-431C-967B-315912F62D78}"/>
                </a:ext>
              </a:extLst>
            </p:cNvPr>
            <p:cNvSpPr/>
            <p:nvPr/>
          </p:nvSpPr>
          <p:spPr>
            <a:xfrm>
              <a:off x="7067372" y="5945442"/>
              <a:ext cx="1453580" cy="6267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5A6AF68-D04C-409C-B18D-57F73CA71242}"/>
                </a:ext>
              </a:extLst>
            </p:cNvPr>
            <p:cNvCxnSpPr/>
            <p:nvPr/>
          </p:nvCxnSpPr>
          <p:spPr>
            <a:xfrm>
              <a:off x="7184383" y="6070983"/>
              <a:ext cx="1778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2D7C100-F824-407D-9CC1-0D93302097DD}"/>
                </a:ext>
              </a:extLst>
            </p:cNvPr>
            <p:cNvSpPr txBox="1"/>
            <p:nvPr/>
          </p:nvSpPr>
          <p:spPr>
            <a:xfrm>
              <a:off x="7371602" y="5945442"/>
              <a:ext cx="100330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Middle Filter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72B13A2-F918-4463-BB36-26C67AEBB480}"/>
                </a:ext>
              </a:extLst>
            </p:cNvPr>
            <p:cNvSpPr/>
            <p:nvPr/>
          </p:nvSpPr>
          <p:spPr>
            <a:xfrm>
              <a:off x="7184383" y="6262688"/>
              <a:ext cx="177800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5B82517-D186-4AE7-B58C-FD70A552322C}"/>
                </a:ext>
              </a:extLst>
            </p:cNvPr>
            <p:cNvSpPr txBox="1"/>
            <p:nvPr/>
          </p:nvSpPr>
          <p:spPr>
            <a:xfrm>
              <a:off x="7362183" y="6172116"/>
              <a:ext cx="13119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Origin/Destination Passthrough Zone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5602548-2EAE-485B-8698-F8C3E0C0CB35}"/>
              </a:ext>
            </a:extLst>
          </p:cNvPr>
          <p:cNvSpPr txBox="1"/>
          <p:nvPr/>
        </p:nvSpPr>
        <p:spPr>
          <a:xfrm>
            <a:off x="2051858" y="6292721"/>
            <a:ext cx="2191738" cy="532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27% of NB traffic comes from 169 S of 494   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91019E32-DBC2-4433-AE6E-7538E3FD8766}"/>
              </a:ext>
            </a:extLst>
          </p:cNvPr>
          <p:cNvSpPr/>
          <p:nvPr/>
        </p:nvSpPr>
        <p:spPr>
          <a:xfrm>
            <a:off x="10936450" y="703387"/>
            <a:ext cx="1006371" cy="651874"/>
          </a:xfrm>
          <a:prstGeom prst="rightArrow">
            <a:avLst>
              <a:gd name="adj1" fmla="val 64602"/>
              <a:gd name="adj2" fmla="val 48523"/>
            </a:avLst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Street</a:t>
            </a:r>
          </a:p>
          <a:p>
            <a:pPr algn="ctr"/>
            <a:r>
              <a:rPr lang="en-US" sz="1400" dirty="0"/>
              <a:t>Light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47DE88D-05EC-46A2-AB6E-7BDF4A93677C}"/>
              </a:ext>
            </a:extLst>
          </p:cNvPr>
          <p:cNvGrpSpPr/>
          <p:nvPr/>
        </p:nvGrpSpPr>
        <p:grpSpPr>
          <a:xfrm>
            <a:off x="4101729" y="5951267"/>
            <a:ext cx="2489752" cy="681437"/>
            <a:chOff x="4101729" y="5951267"/>
            <a:chExt cx="2489752" cy="68143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D3613CE-2F54-4102-B743-1B81BAF4EB8E}"/>
                </a:ext>
              </a:extLst>
            </p:cNvPr>
            <p:cNvSpPr txBox="1"/>
            <p:nvPr/>
          </p:nvSpPr>
          <p:spPr>
            <a:xfrm>
              <a:off x="4255168" y="5951267"/>
              <a:ext cx="23363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23% of NB traffic comes from 494 &amp; Valley View</a:t>
              </a: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E633A41-AC40-4800-AB2A-B80262E0D5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30912" y="6576099"/>
              <a:ext cx="1508035" cy="56605"/>
            </a:xfrm>
            <a:custGeom>
              <a:avLst/>
              <a:gdLst>
                <a:gd name="connsiteX0" fmla="*/ 0 w 2641600"/>
                <a:gd name="connsiteY0" fmla="*/ 0 h 228600"/>
                <a:gd name="connsiteX1" fmla="*/ 215900 w 2641600"/>
                <a:gd name="connsiteY1" fmla="*/ 38100 h 228600"/>
                <a:gd name="connsiteX2" fmla="*/ 292100 w 2641600"/>
                <a:gd name="connsiteY2" fmla="*/ 88900 h 228600"/>
                <a:gd name="connsiteX3" fmla="*/ 317500 w 2641600"/>
                <a:gd name="connsiteY3" fmla="*/ 127000 h 228600"/>
                <a:gd name="connsiteX4" fmla="*/ 330200 w 2641600"/>
                <a:gd name="connsiteY4" fmla="*/ 165100 h 228600"/>
                <a:gd name="connsiteX5" fmla="*/ 368300 w 2641600"/>
                <a:gd name="connsiteY5" fmla="*/ 177800 h 228600"/>
                <a:gd name="connsiteX6" fmla="*/ 698500 w 2641600"/>
                <a:gd name="connsiteY6" fmla="*/ 165100 h 228600"/>
                <a:gd name="connsiteX7" fmla="*/ 736600 w 2641600"/>
                <a:gd name="connsiteY7" fmla="*/ 152400 h 228600"/>
                <a:gd name="connsiteX8" fmla="*/ 787400 w 2641600"/>
                <a:gd name="connsiteY8" fmla="*/ 165100 h 228600"/>
                <a:gd name="connsiteX9" fmla="*/ 876300 w 2641600"/>
                <a:gd name="connsiteY9" fmla="*/ 190500 h 228600"/>
                <a:gd name="connsiteX10" fmla="*/ 939800 w 2641600"/>
                <a:gd name="connsiteY10" fmla="*/ 177800 h 228600"/>
                <a:gd name="connsiteX11" fmla="*/ 977900 w 2641600"/>
                <a:gd name="connsiteY11" fmla="*/ 165100 h 228600"/>
                <a:gd name="connsiteX12" fmla="*/ 1079500 w 2641600"/>
                <a:gd name="connsiteY12" fmla="*/ 152400 h 228600"/>
                <a:gd name="connsiteX13" fmla="*/ 1117600 w 2641600"/>
                <a:gd name="connsiteY13" fmla="*/ 139700 h 228600"/>
                <a:gd name="connsiteX14" fmla="*/ 1155700 w 2641600"/>
                <a:gd name="connsiteY14" fmla="*/ 152400 h 228600"/>
                <a:gd name="connsiteX15" fmla="*/ 1270000 w 2641600"/>
                <a:gd name="connsiteY15" fmla="*/ 165100 h 228600"/>
                <a:gd name="connsiteX16" fmla="*/ 1308100 w 2641600"/>
                <a:gd name="connsiteY16" fmla="*/ 177800 h 228600"/>
                <a:gd name="connsiteX17" fmla="*/ 1600200 w 2641600"/>
                <a:gd name="connsiteY17" fmla="*/ 177800 h 228600"/>
                <a:gd name="connsiteX18" fmla="*/ 1638300 w 2641600"/>
                <a:gd name="connsiteY18" fmla="*/ 165100 h 228600"/>
                <a:gd name="connsiteX19" fmla="*/ 1676400 w 2641600"/>
                <a:gd name="connsiteY19" fmla="*/ 139700 h 228600"/>
                <a:gd name="connsiteX20" fmla="*/ 1727200 w 2641600"/>
                <a:gd name="connsiteY20" fmla="*/ 114300 h 228600"/>
                <a:gd name="connsiteX21" fmla="*/ 1841500 w 2641600"/>
                <a:gd name="connsiteY21" fmla="*/ 152400 h 228600"/>
                <a:gd name="connsiteX22" fmla="*/ 1879600 w 2641600"/>
                <a:gd name="connsiteY22" fmla="*/ 165100 h 228600"/>
                <a:gd name="connsiteX23" fmla="*/ 2006600 w 2641600"/>
                <a:gd name="connsiteY23" fmla="*/ 177800 h 228600"/>
                <a:gd name="connsiteX24" fmla="*/ 2184400 w 2641600"/>
                <a:gd name="connsiteY24" fmla="*/ 177800 h 228600"/>
                <a:gd name="connsiteX25" fmla="*/ 2235200 w 2641600"/>
                <a:gd name="connsiteY25" fmla="*/ 190500 h 228600"/>
                <a:gd name="connsiteX26" fmla="*/ 2311400 w 2641600"/>
                <a:gd name="connsiteY26" fmla="*/ 215900 h 228600"/>
                <a:gd name="connsiteX27" fmla="*/ 2641600 w 2641600"/>
                <a:gd name="connsiteY27" fmla="*/ 228600 h 228600"/>
                <a:gd name="connsiteX0" fmla="*/ 0 w 2641600"/>
                <a:gd name="connsiteY0" fmla="*/ 0 h 228600"/>
                <a:gd name="connsiteX1" fmla="*/ 215900 w 2641600"/>
                <a:gd name="connsiteY1" fmla="*/ 38100 h 228600"/>
                <a:gd name="connsiteX2" fmla="*/ 292100 w 2641600"/>
                <a:gd name="connsiteY2" fmla="*/ 88900 h 228600"/>
                <a:gd name="connsiteX3" fmla="*/ 317500 w 2641600"/>
                <a:gd name="connsiteY3" fmla="*/ 127000 h 228600"/>
                <a:gd name="connsiteX4" fmla="*/ 330200 w 2641600"/>
                <a:gd name="connsiteY4" fmla="*/ 165100 h 228600"/>
                <a:gd name="connsiteX5" fmla="*/ 368300 w 2641600"/>
                <a:gd name="connsiteY5" fmla="*/ 177800 h 228600"/>
                <a:gd name="connsiteX6" fmla="*/ 698500 w 2641600"/>
                <a:gd name="connsiteY6" fmla="*/ 165100 h 228600"/>
                <a:gd name="connsiteX7" fmla="*/ 736600 w 2641600"/>
                <a:gd name="connsiteY7" fmla="*/ 152400 h 228600"/>
                <a:gd name="connsiteX8" fmla="*/ 787400 w 2641600"/>
                <a:gd name="connsiteY8" fmla="*/ 165100 h 228600"/>
                <a:gd name="connsiteX9" fmla="*/ 876300 w 2641600"/>
                <a:gd name="connsiteY9" fmla="*/ 190500 h 228600"/>
                <a:gd name="connsiteX10" fmla="*/ 939800 w 2641600"/>
                <a:gd name="connsiteY10" fmla="*/ 177800 h 228600"/>
                <a:gd name="connsiteX11" fmla="*/ 977900 w 2641600"/>
                <a:gd name="connsiteY11" fmla="*/ 165100 h 228600"/>
                <a:gd name="connsiteX12" fmla="*/ 1079500 w 2641600"/>
                <a:gd name="connsiteY12" fmla="*/ 152400 h 228600"/>
                <a:gd name="connsiteX13" fmla="*/ 1117600 w 2641600"/>
                <a:gd name="connsiteY13" fmla="*/ 139700 h 228600"/>
                <a:gd name="connsiteX14" fmla="*/ 1155700 w 2641600"/>
                <a:gd name="connsiteY14" fmla="*/ 152400 h 228600"/>
                <a:gd name="connsiteX15" fmla="*/ 1270000 w 2641600"/>
                <a:gd name="connsiteY15" fmla="*/ 165100 h 228600"/>
                <a:gd name="connsiteX16" fmla="*/ 1308100 w 2641600"/>
                <a:gd name="connsiteY16" fmla="*/ 177800 h 228600"/>
                <a:gd name="connsiteX17" fmla="*/ 1600200 w 2641600"/>
                <a:gd name="connsiteY17" fmla="*/ 177800 h 228600"/>
                <a:gd name="connsiteX18" fmla="*/ 1638300 w 2641600"/>
                <a:gd name="connsiteY18" fmla="*/ 165100 h 228600"/>
                <a:gd name="connsiteX19" fmla="*/ 1676400 w 2641600"/>
                <a:gd name="connsiteY19" fmla="*/ 139700 h 228600"/>
                <a:gd name="connsiteX20" fmla="*/ 1841500 w 2641600"/>
                <a:gd name="connsiteY20" fmla="*/ 152400 h 228600"/>
                <a:gd name="connsiteX21" fmla="*/ 1879600 w 2641600"/>
                <a:gd name="connsiteY21" fmla="*/ 165100 h 228600"/>
                <a:gd name="connsiteX22" fmla="*/ 2006600 w 2641600"/>
                <a:gd name="connsiteY22" fmla="*/ 177800 h 228600"/>
                <a:gd name="connsiteX23" fmla="*/ 2184400 w 2641600"/>
                <a:gd name="connsiteY23" fmla="*/ 177800 h 228600"/>
                <a:gd name="connsiteX24" fmla="*/ 2235200 w 2641600"/>
                <a:gd name="connsiteY24" fmla="*/ 190500 h 228600"/>
                <a:gd name="connsiteX25" fmla="*/ 2311400 w 2641600"/>
                <a:gd name="connsiteY25" fmla="*/ 215900 h 228600"/>
                <a:gd name="connsiteX26" fmla="*/ 2641600 w 2641600"/>
                <a:gd name="connsiteY26" fmla="*/ 228600 h 228600"/>
                <a:gd name="connsiteX0" fmla="*/ 0 w 2641600"/>
                <a:gd name="connsiteY0" fmla="*/ 0 h 228600"/>
                <a:gd name="connsiteX1" fmla="*/ 215900 w 2641600"/>
                <a:gd name="connsiteY1" fmla="*/ 38100 h 228600"/>
                <a:gd name="connsiteX2" fmla="*/ 292100 w 2641600"/>
                <a:gd name="connsiteY2" fmla="*/ 88900 h 228600"/>
                <a:gd name="connsiteX3" fmla="*/ 317500 w 2641600"/>
                <a:gd name="connsiteY3" fmla="*/ 127000 h 228600"/>
                <a:gd name="connsiteX4" fmla="*/ 330200 w 2641600"/>
                <a:gd name="connsiteY4" fmla="*/ 165100 h 228600"/>
                <a:gd name="connsiteX5" fmla="*/ 368300 w 2641600"/>
                <a:gd name="connsiteY5" fmla="*/ 177800 h 228600"/>
                <a:gd name="connsiteX6" fmla="*/ 698500 w 2641600"/>
                <a:gd name="connsiteY6" fmla="*/ 165100 h 228600"/>
                <a:gd name="connsiteX7" fmla="*/ 736600 w 2641600"/>
                <a:gd name="connsiteY7" fmla="*/ 152400 h 228600"/>
                <a:gd name="connsiteX8" fmla="*/ 787400 w 2641600"/>
                <a:gd name="connsiteY8" fmla="*/ 165100 h 228600"/>
                <a:gd name="connsiteX9" fmla="*/ 876300 w 2641600"/>
                <a:gd name="connsiteY9" fmla="*/ 190500 h 228600"/>
                <a:gd name="connsiteX10" fmla="*/ 939800 w 2641600"/>
                <a:gd name="connsiteY10" fmla="*/ 177800 h 228600"/>
                <a:gd name="connsiteX11" fmla="*/ 977900 w 2641600"/>
                <a:gd name="connsiteY11" fmla="*/ 165100 h 228600"/>
                <a:gd name="connsiteX12" fmla="*/ 1079500 w 2641600"/>
                <a:gd name="connsiteY12" fmla="*/ 152400 h 228600"/>
                <a:gd name="connsiteX13" fmla="*/ 1117600 w 2641600"/>
                <a:gd name="connsiteY13" fmla="*/ 139700 h 228600"/>
                <a:gd name="connsiteX14" fmla="*/ 1155700 w 2641600"/>
                <a:gd name="connsiteY14" fmla="*/ 152400 h 228600"/>
                <a:gd name="connsiteX15" fmla="*/ 1270000 w 2641600"/>
                <a:gd name="connsiteY15" fmla="*/ 165100 h 228600"/>
                <a:gd name="connsiteX16" fmla="*/ 1308100 w 2641600"/>
                <a:gd name="connsiteY16" fmla="*/ 177800 h 228600"/>
                <a:gd name="connsiteX17" fmla="*/ 1600200 w 2641600"/>
                <a:gd name="connsiteY17" fmla="*/ 177800 h 228600"/>
                <a:gd name="connsiteX18" fmla="*/ 1638300 w 2641600"/>
                <a:gd name="connsiteY18" fmla="*/ 165100 h 228600"/>
                <a:gd name="connsiteX19" fmla="*/ 1841500 w 2641600"/>
                <a:gd name="connsiteY19" fmla="*/ 152400 h 228600"/>
                <a:gd name="connsiteX20" fmla="*/ 1879600 w 2641600"/>
                <a:gd name="connsiteY20" fmla="*/ 165100 h 228600"/>
                <a:gd name="connsiteX21" fmla="*/ 2006600 w 2641600"/>
                <a:gd name="connsiteY21" fmla="*/ 177800 h 228600"/>
                <a:gd name="connsiteX22" fmla="*/ 2184400 w 2641600"/>
                <a:gd name="connsiteY22" fmla="*/ 177800 h 228600"/>
                <a:gd name="connsiteX23" fmla="*/ 2235200 w 2641600"/>
                <a:gd name="connsiteY23" fmla="*/ 190500 h 228600"/>
                <a:gd name="connsiteX24" fmla="*/ 2311400 w 2641600"/>
                <a:gd name="connsiteY24" fmla="*/ 215900 h 228600"/>
                <a:gd name="connsiteX25" fmla="*/ 2641600 w 2641600"/>
                <a:gd name="connsiteY25" fmla="*/ 228600 h 228600"/>
                <a:gd name="connsiteX0" fmla="*/ 0 w 2641600"/>
                <a:gd name="connsiteY0" fmla="*/ 0 h 228600"/>
                <a:gd name="connsiteX1" fmla="*/ 215900 w 2641600"/>
                <a:gd name="connsiteY1" fmla="*/ 38100 h 228600"/>
                <a:gd name="connsiteX2" fmla="*/ 292100 w 2641600"/>
                <a:gd name="connsiteY2" fmla="*/ 88900 h 228600"/>
                <a:gd name="connsiteX3" fmla="*/ 317500 w 2641600"/>
                <a:gd name="connsiteY3" fmla="*/ 127000 h 228600"/>
                <a:gd name="connsiteX4" fmla="*/ 330200 w 2641600"/>
                <a:gd name="connsiteY4" fmla="*/ 165100 h 228600"/>
                <a:gd name="connsiteX5" fmla="*/ 368300 w 2641600"/>
                <a:gd name="connsiteY5" fmla="*/ 177800 h 228600"/>
                <a:gd name="connsiteX6" fmla="*/ 698500 w 2641600"/>
                <a:gd name="connsiteY6" fmla="*/ 165100 h 228600"/>
                <a:gd name="connsiteX7" fmla="*/ 787400 w 2641600"/>
                <a:gd name="connsiteY7" fmla="*/ 165100 h 228600"/>
                <a:gd name="connsiteX8" fmla="*/ 876300 w 2641600"/>
                <a:gd name="connsiteY8" fmla="*/ 190500 h 228600"/>
                <a:gd name="connsiteX9" fmla="*/ 939800 w 2641600"/>
                <a:gd name="connsiteY9" fmla="*/ 177800 h 228600"/>
                <a:gd name="connsiteX10" fmla="*/ 977900 w 2641600"/>
                <a:gd name="connsiteY10" fmla="*/ 165100 h 228600"/>
                <a:gd name="connsiteX11" fmla="*/ 1079500 w 2641600"/>
                <a:gd name="connsiteY11" fmla="*/ 152400 h 228600"/>
                <a:gd name="connsiteX12" fmla="*/ 1117600 w 2641600"/>
                <a:gd name="connsiteY12" fmla="*/ 139700 h 228600"/>
                <a:gd name="connsiteX13" fmla="*/ 1155700 w 2641600"/>
                <a:gd name="connsiteY13" fmla="*/ 152400 h 228600"/>
                <a:gd name="connsiteX14" fmla="*/ 1270000 w 2641600"/>
                <a:gd name="connsiteY14" fmla="*/ 165100 h 228600"/>
                <a:gd name="connsiteX15" fmla="*/ 1308100 w 2641600"/>
                <a:gd name="connsiteY15" fmla="*/ 177800 h 228600"/>
                <a:gd name="connsiteX16" fmla="*/ 1600200 w 2641600"/>
                <a:gd name="connsiteY16" fmla="*/ 177800 h 228600"/>
                <a:gd name="connsiteX17" fmla="*/ 1638300 w 2641600"/>
                <a:gd name="connsiteY17" fmla="*/ 165100 h 228600"/>
                <a:gd name="connsiteX18" fmla="*/ 1841500 w 2641600"/>
                <a:gd name="connsiteY18" fmla="*/ 152400 h 228600"/>
                <a:gd name="connsiteX19" fmla="*/ 1879600 w 2641600"/>
                <a:gd name="connsiteY19" fmla="*/ 165100 h 228600"/>
                <a:gd name="connsiteX20" fmla="*/ 2006600 w 2641600"/>
                <a:gd name="connsiteY20" fmla="*/ 177800 h 228600"/>
                <a:gd name="connsiteX21" fmla="*/ 2184400 w 2641600"/>
                <a:gd name="connsiteY21" fmla="*/ 177800 h 228600"/>
                <a:gd name="connsiteX22" fmla="*/ 2235200 w 2641600"/>
                <a:gd name="connsiteY22" fmla="*/ 190500 h 228600"/>
                <a:gd name="connsiteX23" fmla="*/ 2311400 w 2641600"/>
                <a:gd name="connsiteY23" fmla="*/ 215900 h 228600"/>
                <a:gd name="connsiteX24" fmla="*/ 2641600 w 2641600"/>
                <a:gd name="connsiteY24" fmla="*/ 228600 h 228600"/>
                <a:gd name="connsiteX0" fmla="*/ 0 w 2641600"/>
                <a:gd name="connsiteY0" fmla="*/ 0 h 228600"/>
                <a:gd name="connsiteX1" fmla="*/ 215900 w 2641600"/>
                <a:gd name="connsiteY1" fmla="*/ 38100 h 228600"/>
                <a:gd name="connsiteX2" fmla="*/ 292100 w 2641600"/>
                <a:gd name="connsiteY2" fmla="*/ 88900 h 228600"/>
                <a:gd name="connsiteX3" fmla="*/ 317500 w 2641600"/>
                <a:gd name="connsiteY3" fmla="*/ 127000 h 228600"/>
                <a:gd name="connsiteX4" fmla="*/ 330200 w 2641600"/>
                <a:gd name="connsiteY4" fmla="*/ 165100 h 228600"/>
                <a:gd name="connsiteX5" fmla="*/ 368300 w 2641600"/>
                <a:gd name="connsiteY5" fmla="*/ 177800 h 228600"/>
                <a:gd name="connsiteX6" fmla="*/ 698500 w 2641600"/>
                <a:gd name="connsiteY6" fmla="*/ 165100 h 228600"/>
                <a:gd name="connsiteX7" fmla="*/ 876300 w 2641600"/>
                <a:gd name="connsiteY7" fmla="*/ 190500 h 228600"/>
                <a:gd name="connsiteX8" fmla="*/ 939800 w 2641600"/>
                <a:gd name="connsiteY8" fmla="*/ 177800 h 228600"/>
                <a:gd name="connsiteX9" fmla="*/ 977900 w 2641600"/>
                <a:gd name="connsiteY9" fmla="*/ 165100 h 228600"/>
                <a:gd name="connsiteX10" fmla="*/ 1079500 w 2641600"/>
                <a:gd name="connsiteY10" fmla="*/ 152400 h 228600"/>
                <a:gd name="connsiteX11" fmla="*/ 1117600 w 2641600"/>
                <a:gd name="connsiteY11" fmla="*/ 139700 h 228600"/>
                <a:gd name="connsiteX12" fmla="*/ 1155700 w 2641600"/>
                <a:gd name="connsiteY12" fmla="*/ 152400 h 228600"/>
                <a:gd name="connsiteX13" fmla="*/ 1270000 w 2641600"/>
                <a:gd name="connsiteY13" fmla="*/ 165100 h 228600"/>
                <a:gd name="connsiteX14" fmla="*/ 1308100 w 2641600"/>
                <a:gd name="connsiteY14" fmla="*/ 177800 h 228600"/>
                <a:gd name="connsiteX15" fmla="*/ 1600200 w 2641600"/>
                <a:gd name="connsiteY15" fmla="*/ 177800 h 228600"/>
                <a:gd name="connsiteX16" fmla="*/ 1638300 w 2641600"/>
                <a:gd name="connsiteY16" fmla="*/ 165100 h 228600"/>
                <a:gd name="connsiteX17" fmla="*/ 1841500 w 2641600"/>
                <a:gd name="connsiteY17" fmla="*/ 152400 h 228600"/>
                <a:gd name="connsiteX18" fmla="*/ 1879600 w 2641600"/>
                <a:gd name="connsiteY18" fmla="*/ 165100 h 228600"/>
                <a:gd name="connsiteX19" fmla="*/ 2006600 w 2641600"/>
                <a:gd name="connsiteY19" fmla="*/ 177800 h 228600"/>
                <a:gd name="connsiteX20" fmla="*/ 2184400 w 2641600"/>
                <a:gd name="connsiteY20" fmla="*/ 177800 h 228600"/>
                <a:gd name="connsiteX21" fmla="*/ 2235200 w 2641600"/>
                <a:gd name="connsiteY21" fmla="*/ 190500 h 228600"/>
                <a:gd name="connsiteX22" fmla="*/ 2311400 w 2641600"/>
                <a:gd name="connsiteY22" fmla="*/ 215900 h 228600"/>
                <a:gd name="connsiteX23" fmla="*/ 2641600 w 2641600"/>
                <a:gd name="connsiteY23" fmla="*/ 228600 h 228600"/>
                <a:gd name="connsiteX0" fmla="*/ 0 w 2641600"/>
                <a:gd name="connsiteY0" fmla="*/ 0 h 228600"/>
                <a:gd name="connsiteX1" fmla="*/ 215900 w 2641600"/>
                <a:gd name="connsiteY1" fmla="*/ 38100 h 228600"/>
                <a:gd name="connsiteX2" fmla="*/ 292100 w 2641600"/>
                <a:gd name="connsiteY2" fmla="*/ 88900 h 228600"/>
                <a:gd name="connsiteX3" fmla="*/ 330200 w 2641600"/>
                <a:gd name="connsiteY3" fmla="*/ 165100 h 228600"/>
                <a:gd name="connsiteX4" fmla="*/ 368300 w 2641600"/>
                <a:gd name="connsiteY4" fmla="*/ 177800 h 228600"/>
                <a:gd name="connsiteX5" fmla="*/ 698500 w 2641600"/>
                <a:gd name="connsiteY5" fmla="*/ 165100 h 228600"/>
                <a:gd name="connsiteX6" fmla="*/ 876300 w 2641600"/>
                <a:gd name="connsiteY6" fmla="*/ 190500 h 228600"/>
                <a:gd name="connsiteX7" fmla="*/ 939800 w 2641600"/>
                <a:gd name="connsiteY7" fmla="*/ 177800 h 228600"/>
                <a:gd name="connsiteX8" fmla="*/ 977900 w 2641600"/>
                <a:gd name="connsiteY8" fmla="*/ 165100 h 228600"/>
                <a:gd name="connsiteX9" fmla="*/ 1079500 w 2641600"/>
                <a:gd name="connsiteY9" fmla="*/ 152400 h 228600"/>
                <a:gd name="connsiteX10" fmla="*/ 1117600 w 2641600"/>
                <a:gd name="connsiteY10" fmla="*/ 139700 h 228600"/>
                <a:gd name="connsiteX11" fmla="*/ 1155700 w 2641600"/>
                <a:gd name="connsiteY11" fmla="*/ 152400 h 228600"/>
                <a:gd name="connsiteX12" fmla="*/ 1270000 w 2641600"/>
                <a:gd name="connsiteY12" fmla="*/ 165100 h 228600"/>
                <a:gd name="connsiteX13" fmla="*/ 1308100 w 2641600"/>
                <a:gd name="connsiteY13" fmla="*/ 177800 h 228600"/>
                <a:gd name="connsiteX14" fmla="*/ 1600200 w 2641600"/>
                <a:gd name="connsiteY14" fmla="*/ 177800 h 228600"/>
                <a:gd name="connsiteX15" fmla="*/ 1638300 w 2641600"/>
                <a:gd name="connsiteY15" fmla="*/ 165100 h 228600"/>
                <a:gd name="connsiteX16" fmla="*/ 1841500 w 2641600"/>
                <a:gd name="connsiteY16" fmla="*/ 152400 h 228600"/>
                <a:gd name="connsiteX17" fmla="*/ 1879600 w 2641600"/>
                <a:gd name="connsiteY17" fmla="*/ 165100 h 228600"/>
                <a:gd name="connsiteX18" fmla="*/ 2006600 w 2641600"/>
                <a:gd name="connsiteY18" fmla="*/ 177800 h 228600"/>
                <a:gd name="connsiteX19" fmla="*/ 2184400 w 2641600"/>
                <a:gd name="connsiteY19" fmla="*/ 177800 h 228600"/>
                <a:gd name="connsiteX20" fmla="*/ 2235200 w 2641600"/>
                <a:gd name="connsiteY20" fmla="*/ 190500 h 228600"/>
                <a:gd name="connsiteX21" fmla="*/ 2311400 w 2641600"/>
                <a:gd name="connsiteY21" fmla="*/ 215900 h 228600"/>
                <a:gd name="connsiteX22" fmla="*/ 2641600 w 2641600"/>
                <a:gd name="connsiteY22" fmla="*/ 228600 h 228600"/>
                <a:gd name="connsiteX0" fmla="*/ 0 w 2641600"/>
                <a:gd name="connsiteY0" fmla="*/ 0 h 228600"/>
                <a:gd name="connsiteX1" fmla="*/ 215900 w 2641600"/>
                <a:gd name="connsiteY1" fmla="*/ 38100 h 228600"/>
                <a:gd name="connsiteX2" fmla="*/ 330200 w 2641600"/>
                <a:gd name="connsiteY2" fmla="*/ 165100 h 228600"/>
                <a:gd name="connsiteX3" fmla="*/ 368300 w 2641600"/>
                <a:gd name="connsiteY3" fmla="*/ 177800 h 228600"/>
                <a:gd name="connsiteX4" fmla="*/ 698500 w 2641600"/>
                <a:gd name="connsiteY4" fmla="*/ 165100 h 228600"/>
                <a:gd name="connsiteX5" fmla="*/ 876300 w 2641600"/>
                <a:gd name="connsiteY5" fmla="*/ 190500 h 228600"/>
                <a:gd name="connsiteX6" fmla="*/ 939800 w 2641600"/>
                <a:gd name="connsiteY6" fmla="*/ 177800 h 228600"/>
                <a:gd name="connsiteX7" fmla="*/ 977900 w 2641600"/>
                <a:gd name="connsiteY7" fmla="*/ 165100 h 228600"/>
                <a:gd name="connsiteX8" fmla="*/ 1079500 w 2641600"/>
                <a:gd name="connsiteY8" fmla="*/ 152400 h 228600"/>
                <a:gd name="connsiteX9" fmla="*/ 1117600 w 2641600"/>
                <a:gd name="connsiteY9" fmla="*/ 139700 h 228600"/>
                <a:gd name="connsiteX10" fmla="*/ 1155700 w 2641600"/>
                <a:gd name="connsiteY10" fmla="*/ 152400 h 228600"/>
                <a:gd name="connsiteX11" fmla="*/ 1270000 w 2641600"/>
                <a:gd name="connsiteY11" fmla="*/ 165100 h 228600"/>
                <a:gd name="connsiteX12" fmla="*/ 1308100 w 2641600"/>
                <a:gd name="connsiteY12" fmla="*/ 177800 h 228600"/>
                <a:gd name="connsiteX13" fmla="*/ 1600200 w 2641600"/>
                <a:gd name="connsiteY13" fmla="*/ 177800 h 228600"/>
                <a:gd name="connsiteX14" fmla="*/ 1638300 w 2641600"/>
                <a:gd name="connsiteY14" fmla="*/ 165100 h 228600"/>
                <a:gd name="connsiteX15" fmla="*/ 1841500 w 2641600"/>
                <a:gd name="connsiteY15" fmla="*/ 152400 h 228600"/>
                <a:gd name="connsiteX16" fmla="*/ 1879600 w 2641600"/>
                <a:gd name="connsiteY16" fmla="*/ 165100 h 228600"/>
                <a:gd name="connsiteX17" fmla="*/ 2006600 w 2641600"/>
                <a:gd name="connsiteY17" fmla="*/ 177800 h 228600"/>
                <a:gd name="connsiteX18" fmla="*/ 2184400 w 2641600"/>
                <a:gd name="connsiteY18" fmla="*/ 177800 h 228600"/>
                <a:gd name="connsiteX19" fmla="*/ 2235200 w 2641600"/>
                <a:gd name="connsiteY19" fmla="*/ 190500 h 228600"/>
                <a:gd name="connsiteX20" fmla="*/ 2311400 w 2641600"/>
                <a:gd name="connsiteY20" fmla="*/ 215900 h 228600"/>
                <a:gd name="connsiteX21" fmla="*/ 2641600 w 2641600"/>
                <a:gd name="connsiteY21" fmla="*/ 228600 h 228600"/>
                <a:gd name="connsiteX0" fmla="*/ 0 w 2641600"/>
                <a:gd name="connsiteY0" fmla="*/ 0 h 228600"/>
                <a:gd name="connsiteX1" fmla="*/ 330200 w 2641600"/>
                <a:gd name="connsiteY1" fmla="*/ 165100 h 228600"/>
                <a:gd name="connsiteX2" fmla="*/ 368300 w 2641600"/>
                <a:gd name="connsiteY2" fmla="*/ 177800 h 228600"/>
                <a:gd name="connsiteX3" fmla="*/ 698500 w 2641600"/>
                <a:gd name="connsiteY3" fmla="*/ 165100 h 228600"/>
                <a:gd name="connsiteX4" fmla="*/ 876300 w 2641600"/>
                <a:gd name="connsiteY4" fmla="*/ 190500 h 228600"/>
                <a:gd name="connsiteX5" fmla="*/ 939800 w 2641600"/>
                <a:gd name="connsiteY5" fmla="*/ 177800 h 228600"/>
                <a:gd name="connsiteX6" fmla="*/ 977900 w 2641600"/>
                <a:gd name="connsiteY6" fmla="*/ 165100 h 228600"/>
                <a:gd name="connsiteX7" fmla="*/ 1079500 w 2641600"/>
                <a:gd name="connsiteY7" fmla="*/ 152400 h 228600"/>
                <a:gd name="connsiteX8" fmla="*/ 1117600 w 2641600"/>
                <a:gd name="connsiteY8" fmla="*/ 139700 h 228600"/>
                <a:gd name="connsiteX9" fmla="*/ 1155700 w 2641600"/>
                <a:gd name="connsiteY9" fmla="*/ 152400 h 228600"/>
                <a:gd name="connsiteX10" fmla="*/ 1270000 w 2641600"/>
                <a:gd name="connsiteY10" fmla="*/ 165100 h 228600"/>
                <a:gd name="connsiteX11" fmla="*/ 1308100 w 2641600"/>
                <a:gd name="connsiteY11" fmla="*/ 177800 h 228600"/>
                <a:gd name="connsiteX12" fmla="*/ 1600200 w 2641600"/>
                <a:gd name="connsiteY12" fmla="*/ 177800 h 228600"/>
                <a:gd name="connsiteX13" fmla="*/ 1638300 w 2641600"/>
                <a:gd name="connsiteY13" fmla="*/ 165100 h 228600"/>
                <a:gd name="connsiteX14" fmla="*/ 1841500 w 2641600"/>
                <a:gd name="connsiteY14" fmla="*/ 152400 h 228600"/>
                <a:gd name="connsiteX15" fmla="*/ 1879600 w 2641600"/>
                <a:gd name="connsiteY15" fmla="*/ 165100 h 228600"/>
                <a:gd name="connsiteX16" fmla="*/ 2006600 w 2641600"/>
                <a:gd name="connsiteY16" fmla="*/ 177800 h 228600"/>
                <a:gd name="connsiteX17" fmla="*/ 2184400 w 2641600"/>
                <a:gd name="connsiteY17" fmla="*/ 177800 h 228600"/>
                <a:gd name="connsiteX18" fmla="*/ 2235200 w 2641600"/>
                <a:gd name="connsiteY18" fmla="*/ 190500 h 228600"/>
                <a:gd name="connsiteX19" fmla="*/ 2311400 w 2641600"/>
                <a:gd name="connsiteY19" fmla="*/ 215900 h 228600"/>
                <a:gd name="connsiteX20" fmla="*/ 2641600 w 2641600"/>
                <a:gd name="connsiteY20" fmla="*/ 228600 h 228600"/>
                <a:gd name="connsiteX0" fmla="*/ 0 w 2641600"/>
                <a:gd name="connsiteY0" fmla="*/ 0 h 228600"/>
                <a:gd name="connsiteX1" fmla="*/ 330200 w 2641600"/>
                <a:gd name="connsiteY1" fmla="*/ 165100 h 228600"/>
                <a:gd name="connsiteX2" fmla="*/ 368300 w 2641600"/>
                <a:gd name="connsiteY2" fmla="*/ 177800 h 228600"/>
                <a:gd name="connsiteX3" fmla="*/ 698500 w 2641600"/>
                <a:gd name="connsiteY3" fmla="*/ 165100 h 228600"/>
                <a:gd name="connsiteX4" fmla="*/ 876300 w 2641600"/>
                <a:gd name="connsiteY4" fmla="*/ 190500 h 228600"/>
                <a:gd name="connsiteX5" fmla="*/ 939800 w 2641600"/>
                <a:gd name="connsiteY5" fmla="*/ 177800 h 228600"/>
                <a:gd name="connsiteX6" fmla="*/ 1079500 w 2641600"/>
                <a:gd name="connsiteY6" fmla="*/ 152400 h 228600"/>
                <a:gd name="connsiteX7" fmla="*/ 1117600 w 2641600"/>
                <a:gd name="connsiteY7" fmla="*/ 139700 h 228600"/>
                <a:gd name="connsiteX8" fmla="*/ 1155700 w 2641600"/>
                <a:gd name="connsiteY8" fmla="*/ 152400 h 228600"/>
                <a:gd name="connsiteX9" fmla="*/ 1270000 w 2641600"/>
                <a:gd name="connsiteY9" fmla="*/ 165100 h 228600"/>
                <a:gd name="connsiteX10" fmla="*/ 1308100 w 2641600"/>
                <a:gd name="connsiteY10" fmla="*/ 177800 h 228600"/>
                <a:gd name="connsiteX11" fmla="*/ 1600200 w 2641600"/>
                <a:gd name="connsiteY11" fmla="*/ 177800 h 228600"/>
                <a:gd name="connsiteX12" fmla="*/ 1638300 w 2641600"/>
                <a:gd name="connsiteY12" fmla="*/ 165100 h 228600"/>
                <a:gd name="connsiteX13" fmla="*/ 1841500 w 2641600"/>
                <a:gd name="connsiteY13" fmla="*/ 152400 h 228600"/>
                <a:gd name="connsiteX14" fmla="*/ 1879600 w 2641600"/>
                <a:gd name="connsiteY14" fmla="*/ 165100 h 228600"/>
                <a:gd name="connsiteX15" fmla="*/ 2006600 w 2641600"/>
                <a:gd name="connsiteY15" fmla="*/ 177800 h 228600"/>
                <a:gd name="connsiteX16" fmla="*/ 2184400 w 2641600"/>
                <a:gd name="connsiteY16" fmla="*/ 177800 h 228600"/>
                <a:gd name="connsiteX17" fmla="*/ 2235200 w 2641600"/>
                <a:gd name="connsiteY17" fmla="*/ 190500 h 228600"/>
                <a:gd name="connsiteX18" fmla="*/ 2311400 w 2641600"/>
                <a:gd name="connsiteY18" fmla="*/ 215900 h 228600"/>
                <a:gd name="connsiteX19" fmla="*/ 2641600 w 2641600"/>
                <a:gd name="connsiteY19" fmla="*/ 228600 h 228600"/>
                <a:gd name="connsiteX0" fmla="*/ 0 w 2641600"/>
                <a:gd name="connsiteY0" fmla="*/ 0 h 228600"/>
                <a:gd name="connsiteX1" fmla="*/ 330200 w 2641600"/>
                <a:gd name="connsiteY1" fmla="*/ 165100 h 228600"/>
                <a:gd name="connsiteX2" fmla="*/ 368300 w 2641600"/>
                <a:gd name="connsiteY2" fmla="*/ 177800 h 228600"/>
                <a:gd name="connsiteX3" fmla="*/ 698500 w 2641600"/>
                <a:gd name="connsiteY3" fmla="*/ 165100 h 228600"/>
                <a:gd name="connsiteX4" fmla="*/ 876300 w 2641600"/>
                <a:gd name="connsiteY4" fmla="*/ 190500 h 228600"/>
                <a:gd name="connsiteX5" fmla="*/ 939800 w 2641600"/>
                <a:gd name="connsiteY5" fmla="*/ 177800 h 228600"/>
                <a:gd name="connsiteX6" fmla="*/ 1117600 w 2641600"/>
                <a:gd name="connsiteY6" fmla="*/ 139700 h 228600"/>
                <a:gd name="connsiteX7" fmla="*/ 1155700 w 2641600"/>
                <a:gd name="connsiteY7" fmla="*/ 152400 h 228600"/>
                <a:gd name="connsiteX8" fmla="*/ 1270000 w 2641600"/>
                <a:gd name="connsiteY8" fmla="*/ 165100 h 228600"/>
                <a:gd name="connsiteX9" fmla="*/ 1308100 w 2641600"/>
                <a:gd name="connsiteY9" fmla="*/ 177800 h 228600"/>
                <a:gd name="connsiteX10" fmla="*/ 1600200 w 2641600"/>
                <a:gd name="connsiteY10" fmla="*/ 177800 h 228600"/>
                <a:gd name="connsiteX11" fmla="*/ 1638300 w 2641600"/>
                <a:gd name="connsiteY11" fmla="*/ 165100 h 228600"/>
                <a:gd name="connsiteX12" fmla="*/ 1841500 w 2641600"/>
                <a:gd name="connsiteY12" fmla="*/ 152400 h 228600"/>
                <a:gd name="connsiteX13" fmla="*/ 1879600 w 2641600"/>
                <a:gd name="connsiteY13" fmla="*/ 165100 h 228600"/>
                <a:gd name="connsiteX14" fmla="*/ 2006600 w 2641600"/>
                <a:gd name="connsiteY14" fmla="*/ 177800 h 228600"/>
                <a:gd name="connsiteX15" fmla="*/ 2184400 w 2641600"/>
                <a:gd name="connsiteY15" fmla="*/ 177800 h 228600"/>
                <a:gd name="connsiteX16" fmla="*/ 2235200 w 2641600"/>
                <a:gd name="connsiteY16" fmla="*/ 190500 h 228600"/>
                <a:gd name="connsiteX17" fmla="*/ 2311400 w 2641600"/>
                <a:gd name="connsiteY17" fmla="*/ 215900 h 228600"/>
                <a:gd name="connsiteX18" fmla="*/ 2641600 w 2641600"/>
                <a:gd name="connsiteY18" fmla="*/ 228600 h 228600"/>
                <a:gd name="connsiteX0" fmla="*/ 0 w 2641600"/>
                <a:gd name="connsiteY0" fmla="*/ 0 h 228600"/>
                <a:gd name="connsiteX1" fmla="*/ 330200 w 2641600"/>
                <a:gd name="connsiteY1" fmla="*/ 165100 h 228600"/>
                <a:gd name="connsiteX2" fmla="*/ 368300 w 2641600"/>
                <a:gd name="connsiteY2" fmla="*/ 177800 h 228600"/>
                <a:gd name="connsiteX3" fmla="*/ 698500 w 2641600"/>
                <a:gd name="connsiteY3" fmla="*/ 165100 h 228600"/>
                <a:gd name="connsiteX4" fmla="*/ 876300 w 2641600"/>
                <a:gd name="connsiteY4" fmla="*/ 190500 h 228600"/>
                <a:gd name="connsiteX5" fmla="*/ 939800 w 2641600"/>
                <a:gd name="connsiteY5" fmla="*/ 177800 h 228600"/>
                <a:gd name="connsiteX6" fmla="*/ 1155700 w 2641600"/>
                <a:gd name="connsiteY6" fmla="*/ 152400 h 228600"/>
                <a:gd name="connsiteX7" fmla="*/ 1270000 w 2641600"/>
                <a:gd name="connsiteY7" fmla="*/ 165100 h 228600"/>
                <a:gd name="connsiteX8" fmla="*/ 1308100 w 2641600"/>
                <a:gd name="connsiteY8" fmla="*/ 177800 h 228600"/>
                <a:gd name="connsiteX9" fmla="*/ 1600200 w 2641600"/>
                <a:gd name="connsiteY9" fmla="*/ 177800 h 228600"/>
                <a:gd name="connsiteX10" fmla="*/ 1638300 w 2641600"/>
                <a:gd name="connsiteY10" fmla="*/ 165100 h 228600"/>
                <a:gd name="connsiteX11" fmla="*/ 1841500 w 2641600"/>
                <a:gd name="connsiteY11" fmla="*/ 152400 h 228600"/>
                <a:gd name="connsiteX12" fmla="*/ 1879600 w 2641600"/>
                <a:gd name="connsiteY12" fmla="*/ 165100 h 228600"/>
                <a:gd name="connsiteX13" fmla="*/ 2006600 w 2641600"/>
                <a:gd name="connsiteY13" fmla="*/ 177800 h 228600"/>
                <a:gd name="connsiteX14" fmla="*/ 2184400 w 2641600"/>
                <a:gd name="connsiteY14" fmla="*/ 177800 h 228600"/>
                <a:gd name="connsiteX15" fmla="*/ 2235200 w 2641600"/>
                <a:gd name="connsiteY15" fmla="*/ 190500 h 228600"/>
                <a:gd name="connsiteX16" fmla="*/ 2311400 w 2641600"/>
                <a:gd name="connsiteY16" fmla="*/ 215900 h 228600"/>
                <a:gd name="connsiteX17" fmla="*/ 2641600 w 2641600"/>
                <a:gd name="connsiteY17" fmla="*/ 228600 h 228600"/>
                <a:gd name="connsiteX0" fmla="*/ 0 w 2641600"/>
                <a:gd name="connsiteY0" fmla="*/ 0 h 228600"/>
                <a:gd name="connsiteX1" fmla="*/ 330200 w 2641600"/>
                <a:gd name="connsiteY1" fmla="*/ 165100 h 228600"/>
                <a:gd name="connsiteX2" fmla="*/ 368300 w 2641600"/>
                <a:gd name="connsiteY2" fmla="*/ 177800 h 228600"/>
                <a:gd name="connsiteX3" fmla="*/ 698500 w 2641600"/>
                <a:gd name="connsiteY3" fmla="*/ 165100 h 228600"/>
                <a:gd name="connsiteX4" fmla="*/ 876300 w 2641600"/>
                <a:gd name="connsiteY4" fmla="*/ 190500 h 228600"/>
                <a:gd name="connsiteX5" fmla="*/ 939800 w 2641600"/>
                <a:gd name="connsiteY5" fmla="*/ 177800 h 228600"/>
                <a:gd name="connsiteX6" fmla="*/ 1270000 w 2641600"/>
                <a:gd name="connsiteY6" fmla="*/ 165100 h 228600"/>
                <a:gd name="connsiteX7" fmla="*/ 1308100 w 2641600"/>
                <a:gd name="connsiteY7" fmla="*/ 177800 h 228600"/>
                <a:gd name="connsiteX8" fmla="*/ 1600200 w 2641600"/>
                <a:gd name="connsiteY8" fmla="*/ 177800 h 228600"/>
                <a:gd name="connsiteX9" fmla="*/ 1638300 w 2641600"/>
                <a:gd name="connsiteY9" fmla="*/ 165100 h 228600"/>
                <a:gd name="connsiteX10" fmla="*/ 1841500 w 2641600"/>
                <a:gd name="connsiteY10" fmla="*/ 152400 h 228600"/>
                <a:gd name="connsiteX11" fmla="*/ 1879600 w 2641600"/>
                <a:gd name="connsiteY11" fmla="*/ 165100 h 228600"/>
                <a:gd name="connsiteX12" fmla="*/ 2006600 w 2641600"/>
                <a:gd name="connsiteY12" fmla="*/ 177800 h 228600"/>
                <a:gd name="connsiteX13" fmla="*/ 2184400 w 2641600"/>
                <a:gd name="connsiteY13" fmla="*/ 177800 h 228600"/>
                <a:gd name="connsiteX14" fmla="*/ 2235200 w 2641600"/>
                <a:gd name="connsiteY14" fmla="*/ 190500 h 228600"/>
                <a:gd name="connsiteX15" fmla="*/ 2311400 w 2641600"/>
                <a:gd name="connsiteY15" fmla="*/ 215900 h 228600"/>
                <a:gd name="connsiteX16" fmla="*/ 2641600 w 2641600"/>
                <a:gd name="connsiteY16" fmla="*/ 228600 h 228600"/>
                <a:gd name="connsiteX0" fmla="*/ 0 w 2641600"/>
                <a:gd name="connsiteY0" fmla="*/ 0 h 228600"/>
                <a:gd name="connsiteX1" fmla="*/ 330200 w 2641600"/>
                <a:gd name="connsiteY1" fmla="*/ 165100 h 228600"/>
                <a:gd name="connsiteX2" fmla="*/ 368300 w 2641600"/>
                <a:gd name="connsiteY2" fmla="*/ 177800 h 228600"/>
                <a:gd name="connsiteX3" fmla="*/ 698500 w 2641600"/>
                <a:gd name="connsiteY3" fmla="*/ 165100 h 228600"/>
                <a:gd name="connsiteX4" fmla="*/ 876300 w 2641600"/>
                <a:gd name="connsiteY4" fmla="*/ 190500 h 228600"/>
                <a:gd name="connsiteX5" fmla="*/ 939800 w 2641600"/>
                <a:gd name="connsiteY5" fmla="*/ 177800 h 228600"/>
                <a:gd name="connsiteX6" fmla="*/ 1270000 w 2641600"/>
                <a:gd name="connsiteY6" fmla="*/ 165100 h 228600"/>
                <a:gd name="connsiteX7" fmla="*/ 1600200 w 2641600"/>
                <a:gd name="connsiteY7" fmla="*/ 177800 h 228600"/>
                <a:gd name="connsiteX8" fmla="*/ 1638300 w 2641600"/>
                <a:gd name="connsiteY8" fmla="*/ 165100 h 228600"/>
                <a:gd name="connsiteX9" fmla="*/ 1841500 w 2641600"/>
                <a:gd name="connsiteY9" fmla="*/ 152400 h 228600"/>
                <a:gd name="connsiteX10" fmla="*/ 1879600 w 2641600"/>
                <a:gd name="connsiteY10" fmla="*/ 165100 h 228600"/>
                <a:gd name="connsiteX11" fmla="*/ 2006600 w 2641600"/>
                <a:gd name="connsiteY11" fmla="*/ 177800 h 228600"/>
                <a:gd name="connsiteX12" fmla="*/ 2184400 w 2641600"/>
                <a:gd name="connsiteY12" fmla="*/ 177800 h 228600"/>
                <a:gd name="connsiteX13" fmla="*/ 2235200 w 2641600"/>
                <a:gd name="connsiteY13" fmla="*/ 190500 h 228600"/>
                <a:gd name="connsiteX14" fmla="*/ 2311400 w 2641600"/>
                <a:gd name="connsiteY14" fmla="*/ 215900 h 228600"/>
                <a:gd name="connsiteX15" fmla="*/ 2641600 w 2641600"/>
                <a:gd name="connsiteY15" fmla="*/ 228600 h 228600"/>
                <a:gd name="connsiteX0" fmla="*/ 0 w 2641600"/>
                <a:gd name="connsiteY0" fmla="*/ 0 h 228600"/>
                <a:gd name="connsiteX1" fmla="*/ 330200 w 2641600"/>
                <a:gd name="connsiteY1" fmla="*/ 165100 h 228600"/>
                <a:gd name="connsiteX2" fmla="*/ 368300 w 2641600"/>
                <a:gd name="connsiteY2" fmla="*/ 177800 h 228600"/>
                <a:gd name="connsiteX3" fmla="*/ 698500 w 2641600"/>
                <a:gd name="connsiteY3" fmla="*/ 165100 h 228600"/>
                <a:gd name="connsiteX4" fmla="*/ 876300 w 2641600"/>
                <a:gd name="connsiteY4" fmla="*/ 190500 h 228600"/>
                <a:gd name="connsiteX5" fmla="*/ 939800 w 2641600"/>
                <a:gd name="connsiteY5" fmla="*/ 177800 h 228600"/>
                <a:gd name="connsiteX6" fmla="*/ 1270000 w 2641600"/>
                <a:gd name="connsiteY6" fmla="*/ 165100 h 228600"/>
                <a:gd name="connsiteX7" fmla="*/ 1566863 w 2641600"/>
                <a:gd name="connsiteY7" fmla="*/ 158750 h 228600"/>
                <a:gd name="connsiteX8" fmla="*/ 1638300 w 2641600"/>
                <a:gd name="connsiteY8" fmla="*/ 165100 h 228600"/>
                <a:gd name="connsiteX9" fmla="*/ 1841500 w 2641600"/>
                <a:gd name="connsiteY9" fmla="*/ 152400 h 228600"/>
                <a:gd name="connsiteX10" fmla="*/ 1879600 w 2641600"/>
                <a:gd name="connsiteY10" fmla="*/ 165100 h 228600"/>
                <a:gd name="connsiteX11" fmla="*/ 2006600 w 2641600"/>
                <a:gd name="connsiteY11" fmla="*/ 177800 h 228600"/>
                <a:gd name="connsiteX12" fmla="*/ 2184400 w 2641600"/>
                <a:gd name="connsiteY12" fmla="*/ 177800 h 228600"/>
                <a:gd name="connsiteX13" fmla="*/ 2235200 w 2641600"/>
                <a:gd name="connsiteY13" fmla="*/ 190500 h 228600"/>
                <a:gd name="connsiteX14" fmla="*/ 2311400 w 2641600"/>
                <a:gd name="connsiteY14" fmla="*/ 215900 h 228600"/>
                <a:gd name="connsiteX15" fmla="*/ 2641600 w 2641600"/>
                <a:gd name="connsiteY15" fmla="*/ 228600 h 228600"/>
                <a:gd name="connsiteX0" fmla="*/ 0 w 2641600"/>
                <a:gd name="connsiteY0" fmla="*/ 0 h 228600"/>
                <a:gd name="connsiteX1" fmla="*/ 330200 w 2641600"/>
                <a:gd name="connsiteY1" fmla="*/ 165100 h 228600"/>
                <a:gd name="connsiteX2" fmla="*/ 368300 w 2641600"/>
                <a:gd name="connsiteY2" fmla="*/ 177800 h 228600"/>
                <a:gd name="connsiteX3" fmla="*/ 698500 w 2641600"/>
                <a:gd name="connsiteY3" fmla="*/ 165100 h 228600"/>
                <a:gd name="connsiteX4" fmla="*/ 876300 w 2641600"/>
                <a:gd name="connsiteY4" fmla="*/ 190500 h 228600"/>
                <a:gd name="connsiteX5" fmla="*/ 939800 w 2641600"/>
                <a:gd name="connsiteY5" fmla="*/ 177800 h 228600"/>
                <a:gd name="connsiteX6" fmla="*/ 1270000 w 2641600"/>
                <a:gd name="connsiteY6" fmla="*/ 165100 h 228600"/>
                <a:gd name="connsiteX7" fmla="*/ 1566863 w 2641600"/>
                <a:gd name="connsiteY7" fmla="*/ 158750 h 228600"/>
                <a:gd name="connsiteX8" fmla="*/ 1695450 w 2641600"/>
                <a:gd name="connsiteY8" fmla="*/ 127000 h 228600"/>
                <a:gd name="connsiteX9" fmla="*/ 1841500 w 2641600"/>
                <a:gd name="connsiteY9" fmla="*/ 152400 h 228600"/>
                <a:gd name="connsiteX10" fmla="*/ 1879600 w 2641600"/>
                <a:gd name="connsiteY10" fmla="*/ 165100 h 228600"/>
                <a:gd name="connsiteX11" fmla="*/ 2006600 w 2641600"/>
                <a:gd name="connsiteY11" fmla="*/ 177800 h 228600"/>
                <a:gd name="connsiteX12" fmla="*/ 2184400 w 2641600"/>
                <a:gd name="connsiteY12" fmla="*/ 177800 h 228600"/>
                <a:gd name="connsiteX13" fmla="*/ 2235200 w 2641600"/>
                <a:gd name="connsiteY13" fmla="*/ 190500 h 228600"/>
                <a:gd name="connsiteX14" fmla="*/ 2311400 w 2641600"/>
                <a:gd name="connsiteY14" fmla="*/ 215900 h 228600"/>
                <a:gd name="connsiteX15" fmla="*/ 2641600 w 2641600"/>
                <a:gd name="connsiteY15" fmla="*/ 228600 h 228600"/>
                <a:gd name="connsiteX0" fmla="*/ 0 w 2641600"/>
                <a:gd name="connsiteY0" fmla="*/ 0 h 228600"/>
                <a:gd name="connsiteX1" fmla="*/ 330200 w 2641600"/>
                <a:gd name="connsiteY1" fmla="*/ 165100 h 228600"/>
                <a:gd name="connsiteX2" fmla="*/ 368300 w 2641600"/>
                <a:gd name="connsiteY2" fmla="*/ 177800 h 228600"/>
                <a:gd name="connsiteX3" fmla="*/ 698500 w 2641600"/>
                <a:gd name="connsiteY3" fmla="*/ 165100 h 228600"/>
                <a:gd name="connsiteX4" fmla="*/ 876300 w 2641600"/>
                <a:gd name="connsiteY4" fmla="*/ 190500 h 228600"/>
                <a:gd name="connsiteX5" fmla="*/ 939800 w 2641600"/>
                <a:gd name="connsiteY5" fmla="*/ 177800 h 228600"/>
                <a:gd name="connsiteX6" fmla="*/ 1270000 w 2641600"/>
                <a:gd name="connsiteY6" fmla="*/ 165100 h 228600"/>
                <a:gd name="connsiteX7" fmla="*/ 1566863 w 2641600"/>
                <a:gd name="connsiteY7" fmla="*/ 158750 h 228600"/>
                <a:gd name="connsiteX8" fmla="*/ 1841500 w 2641600"/>
                <a:gd name="connsiteY8" fmla="*/ 152400 h 228600"/>
                <a:gd name="connsiteX9" fmla="*/ 1879600 w 2641600"/>
                <a:gd name="connsiteY9" fmla="*/ 165100 h 228600"/>
                <a:gd name="connsiteX10" fmla="*/ 2006600 w 2641600"/>
                <a:gd name="connsiteY10" fmla="*/ 177800 h 228600"/>
                <a:gd name="connsiteX11" fmla="*/ 2184400 w 2641600"/>
                <a:gd name="connsiteY11" fmla="*/ 177800 h 228600"/>
                <a:gd name="connsiteX12" fmla="*/ 2235200 w 2641600"/>
                <a:gd name="connsiteY12" fmla="*/ 190500 h 228600"/>
                <a:gd name="connsiteX13" fmla="*/ 2311400 w 2641600"/>
                <a:gd name="connsiteY13" fmla="*/ 215900 h 228600"/>
                <a:gd name="connsiteX14" fmla="*/ 2641600 w 2641600"/>
                <a:gd name="connsiteY14" fmla="*/ 228600 h 228600"/>
                <a:gd name="connsiteX0" fmla="*/ 0 w 2641600"/>
                <a:gd name="connsiteY0" fmla="*/ 0 h 228600"/>
                <a:gd name="connsiteX1" fmla="*/ 330200 w 2641600"/>
                <a:gd name="connsiteY1" fmla="*/ 165100 h 228600"/>
                <a:gd name="connsiteX2" fmla="*/ 368300 w 2641600"/>
                <a:gd name="connsiteY2" fmla="*/ 177800 h 228600"/>
                <a:gd name="connsiteX3" fmla="*/ 698500 w 2641600"/>
                <a:gd name="connsiteY3" fmla="*/ 165100 h 228600"/>
                <a:gd name="connsiteX4" fmla="*/ 876300 w 2641600"/>
                <a:gd name="connsiteY4" fmla="*/ 190500 h 228600"/>
                <a:gd name="connsiteX5" fmla="*/ 939800 w 2641600"/>
                <a:gd name="connsiteY5" fmla="*/ 177800 h 228600"/>
                <a:gd name="connsiteX6" fmla="*/ 1270000 w 2641600"/>
                <a:gd name="connsiteY6" fmla="*/ 165100 h 228600"/>
                <a:gd name="connsiteX7" fmla="*/ 1566863 w 2641600"/>
                <a:gd name="connsiteY7" fmla="*/ 158750 h 228600"/>
                <a:gd name="connsiteX8" fmla="*/ 1841500 w 2641600"/>
                <a:gd name="connsiteY8" fmla="*/ 152400 h 228600"/>
                <a:gd name="connsiteX9" fmla="*/ 1879600 w 2641600"/>
                <a:gd name="connsiteY9" fmla="*/ 165100 h 228600"/>
                <a:gd name="connsiteX10" fmla="*/ 2184400 w 2641600"/>
                <a:gd name="connsiteY10" fmla="*/ 177800 h 228600"/>
                <a:gd name="connsiteX11" fmla="*/ 2235200 w 2641600"/>
                <a:gd name="connsiteY11" fmla="*/ 190500 h 228600"/>
                <a:gd name="connsiteX12" fmla="*/ 2311400 w 2641600"/>
                <a:gd name="connsiteY12" fmla="*/ 215900 h 228600"/>
                <a:gd name="connsiteX13" fmla="*/ 2641600 w 2641600"/>
                <a:gd name="connsiteY13" fmla="*/ 228600 h 228600"/>
                <a:gd name="connsiteX0" fmla="*/ 0 w 2641600"/>
                <a:gd name="connsiteY0" fmla="*/ 0 h 228600"/>
                <a:gd name="connsiteX1" fmla="*/ 330200 w 2641600"/>
                <a:gd name="connsiteY1" fmla="*/ 165100 h 228600"/>
                <a:gd name="connsiteX2" fmla="*/ 368300 w 2641600"/>
                <a:gd name="connsiteY2" fmla="*/ 177800 h 228600"/>
                <a:gd name="connsiteX3" fmla="*/ 698500 w 2641600"/>
                <a:gd name="connsiteY3" fmla="*/ 165100 h 228600"/>
                <a:gd name="connsiteX4" fmla="*/ 876300 w 2641600"/>
                <a:gd name="connsiteY4" fmla="*/ 190500 h 228600"/>
                <a:gd name="connsiteX5" fmla="*/ 939800 w 2641600"/>
                <a:gd name="connsiteY5" fmla="*/ 177800 h 228600"/>
                <a:gd name="connsiteX6" fmla="*/ 1270000 w 2641600"/>
                <a:gd name="connsiteY6" fmla="*/ 165100 h 228600"/>
                <a:gd name="connsiteX7" fmla="*/ 1566863 w 2641600"/>
                <a:gd name="connsiteY7" fmla="*/ 158750 h 228600"/>
                <a:gd name="connsiteX8" fmla="*/ 1841500 w 2641600"/>
                <a:gd name="connsiteY8" fmla="*/ 152400 h 228600"/>
                <a:gd name="connsiteX9" fmla="*/ 2184400 w 2641600"/>
                <a:gd name="connsiteY9" fmla="*/ 177800 h 228600"/>
                <a:gd name="connsiteX10" fmla="*/ 2235200 w 2641600"/>
                <a:gd name="connsiteY10" fmla="*/ 190500 h 228600"/>
                <a:gd name="connsiteX11" fmla="*/ 2311400 w 2641600"/>
                <a:gd name="connsiteY11" fmla="*/ 215900 h 228600"/>
                <a:gd name="connsiteX12" fmla="*/ 2641600 w 2641600"/>
                <a:gd name="connsiteY12" fmla="*/ 228600 h 228600"/>
                <a:gd name="connsiteX0" fmla="*/ 0 w 2641600"/>
                <a:gd name="connsiteY0" fmla="*/ 0 h 228600"/>
                <a:gd name="connsiteX1" fmla="*/ 330200 w 2641600"/>
                <a:gd name="connsiteY1" fmla="*/ 165100 h 228600"/>
                <a:gd name="connsiteX2" fmla="*/ 368300 w 2641600"/>
                <a:gd name="connsiteY2" fmla="*/ 177800 h 228600"/>
                <a:gd name="connsiteX3" fmla="*/ 698500 w 2641600"/>
                <a:gd name="connsiteY3" fmla="*/ 165100 h 228600"/>
                <a:gd name="connsiteX4" fmla="*/ 876300 w 2641600"/>
                <a:gd name="connsiteY4" fmla="*/ 190500 h 228600"/>
                <a:gd name="connsiteX5" fmla="*/ 939800 w 2641600"/>
                <a:gd name="connsiteY5" fmla="*/ 177800 h 228600"/>
                <a:gd name="connsiteX6" fmla="*/ 1270000 w 2641600"/>
                <a:gd name="connsiteY6" fmla="*/ 165100 h 228600"/>
                <a:gd name="connsiteX7" fmla="*/ 1566863 w 2641600"/>
                <a:gd name="connsiteY7" fmla="*/ 158750 h 228600"/>
                <a:gd name="connsiteX8" fmla="*/ 1841500 w 2641600"/>
                <a:gd name="connsiteY8" fmla="*/ 152400 h 228600"/>
                <a:gd name="connsiteX9" fmla="*/ 2184400 w 2641600"/>
                <a:gd name="connsiteY9" fmla="*/ 177800 h 228600"/>
                <a:gd name="connsiteX10" fmla="*/ 2235200 w 2641600"/>
                <a:gd name="connsiteY10" fmla="*/ 190500 h 228600"/>
                <a:gd name="connsiteX11" fmla="*/ 2641600 w 2641600"/>
                <a:gd name="connsiteY11" fmla="*/ 228600 h 228600"/>
                <a:gd name="connsiteX0" fmla="*/ 0 w 2641600"/>
                <a:gd name="connsiteY0" fmla="*/ 0 h 228600"/>
                <a:gd name="connsiteX1" fmla="*/ 330200 w 2641600"/>
                <a:gd name="connsiteY1" fmla="*/ 165100 h 228600"/>
                <a:gd name="connsiteX2" fmla="*/ 368300 w 2641600"/>
                <a:gd name="connsiteY2" fmla="*/ 177800 h 228600"/>
                <a:gd name="connsiteX3" fmla="*/ 698500 w 2641600"/>
                <a:gd name="connsiteY3" fmla="*/ 165100 h 228600"/>
                <a:gd name="connsiteX4" fmla="*/ 876300 w 2641600"/>
                <a:gd name="connsiteY4" fmla="*/ 190500 h 228600"/>
                <a:gd name="connsiteX5" fmla="*/ 939800 w 2641600"/>
                <a:gd name="connsiteY5" fmla="*/ 177800 h 228600"/>
                <a:gd name="connsiteX6" fmla="*/ 1270000 w 2641600"/>
                <a:gd name="connsiteY6" fmla="*/ 165100 h 228600"/>
                <a:gd name="connsiteX7" fmla="*/ 1566863 w 2641600"/>
                <a:gd name="connsiteY7" fmla="*/ 158750 h 228600"/>
                <a:gd name="connsiteX8" fmla="*/ 1841500 w 2641600"/>
                <a:gd name="connsiteY8" fmla="*/ 152400 h 228600"/>
                <a:gd name="connsiteX9" fmla="*/ 2184400 w 2641600"/>
                <a:gd name="connsiteY9" fmla="*/ 177800 h 228600"/>
                <a:gd name="connsiteX10" fmla="*/ 2641600 w 2641600"/>
                <a:gd name="connsiteY10" fmla="*/ 228600 h 228600"/>
                <a:gd name="connsiteX0" fmla="*/ 0 w 2641600"/>
                <a:gd name="connsiteY0" fmla="*/ 0 h 200025"/>
                <a:gd name="connsiteX1" fmla="*/ 330200 w 2641600"/>
                <a:gd name="connsiteY1" fmla="*/ 165100 h 200025"/>
                <a:gd name="connsiteX2" fmla="*/ 368300 w 2641600"/>
                <a:gd name="connsiteY2" fmla="*/ 177800 h 200025"/>
                <a:gd name="connsiteX3" fmla="*/ 698500 w 2641600"/>
                <a:gd name="connsiteY3" fmla="*/ 165100 h 200025"/>
                <a:gd name="connsiteX4" fmla="*/ 876300 w 2641600"/>
                <a:gd name="connsiteY4" fmla="*/ 190500 h 200025"/>
                <a:gd name="connsiteX5" fmla="*/ 939800 w 2641600"/>
                <a:gd name="connsiteY5" fmla="*/ 177800 h 200025"/>
                <a:gd name="connsiteX6" fmla="*/ 1270000 w 2641600"/>
                <a:gd name="connsiteY6" fmla="*/ 165100 h 200025"/>
                <a:gd name="connsiteX7" fmla="*/ 1566863 w 2641600"/>
                <a:gd name="connsiteY7" fmla="*/ 158750 h 200025"/>
                <a:gd name="connsiteX8" fmla="*/ 1841500 w 2641600"/>
                <a:gd name="connsiteY8" fmla="*/ 152400 h 200025"/>
                <a:gd name="connsiteX9" fmla="*/ 2184400 w 2641600"/>
                <a:gd name="connsiteY9" fmla="*/ 177800 h 200025"/>
                <a:gd name="connsiteX10" fmla="*/ 2641600 w 2641600"/>
                <a:gd name="connsiteY10" fmla="*/ 200025 h 200025"/>
                <a:gd name="connsiteX0" fmla="*/ 0 w 2641600"/>
                <a:gd name="connsiteY0" fmla="*/ 0 h 200025"/>
                <a:gd name="connsiteX1" fmla="*/ 330200 w 2641600"/>
                <a:gd name="connsiteY1" fmla="*/ 165100 h 200025"/>
                <a:gd name="connsiteX2" fmla="*/ 368300 w 2641600"/>
                <a:gd name="connsiteY2" fmla="*/ 177800 h 200025"/>
                <a:gd name="connsiteX3" fmla="*/ 698500 w 2641600"/>
                <a:gd name="connsiteY3" fmla="*/ 165100 h 200025"/>
                <a:gd name="connsiteX4" fmla="*/ 876300 w 2641600"/>
                <a:gd name="connsiteY4" fmla="*/ 190500 h 200025"/>
                <a:gd name="connsiteX5" fmla="*/ 939800 w 2641600"/>
                <a:gd name="connsiteY5" fmla="*/ 177800 h 200025"/>
                <a:gd name="connsiteX6" fmla="*/ 1270000 w 2641600"/>
                <a:gd name="connsiteY6" fmla="*/ 165100 h 200025"/>
                <a:gd name="connsiteX7" fmla="*/ 1566863 w 2641600"/>
                <a:gd name="connsiteY7" fmla="*/ 158750 h 200025"/>
                <a:gd name="connsiteX8" fmla="*/ 1841500 w 2641600"/>
                <a:gd name="connsiteY8" fmla="*/ 152400 h 200025"/>
                <a:gd name="connsiteX9" fmla="*/ 2193925 w 2641600"/>
                <a:gd name="connsiteY9" fmla="*/ 173037 h 200025"/>
                <a:gd name="connsiteX10" fmla="*/ 2641600 w 2641600"/>
                <a:gd name="connsiteY10" fmla="*/ 200025 h 200025"/>
                <a:gd name="connsiteX0" fmla="*/ 0 w 2641600"/>
                <a:gd name="connsiteY0" fmla="*/ 0 h 200025"/>
                <a:gd name="connsiteX1" fmla="*/ 330200 w 2641600"/>
                <a:gd name="connsiteY1" fmla="*/ 165100 h 200025"/>
                <a:gd name="connsiteX2" fmla="*/ 368300 w 2641600"/>
                <a:gd name="connsiteY2" fmla="*/ 177800 h 200025"/>
                <a:gd name="connsiteX3" fmla="*/ 698500 w 2641600"/>
                <a:gd name="connsiteY3" fmla="*/ 165100 h 200025"/>
                <a:gd name="connsiteX4" fmla="*/ 876300 w 2641600"/>
                <a:gd name="connsiteY4" fmla="*/ 190500 h 200025"/>
                <a:gd name="connsiteX5" fmla="*/ 939800 w 2641600"/>
                <a:gd name="connsiteY5" fmla="*/ 177800 h 200025"/>
                <a:gd name="connsiteX6" fmla="*/ 1270000 w 2641600"/>
                <a:gd name="connsiteY6" fmla="*/ 165100 h 200025"/>
                <a:gd name="connsiteX7" fmla="*/ 1566863 w 2641600"/>
                <a:gd name="connsiteY7" fmla="*/ 158750 h 200025"/>
                <a:gd name="connsiteX8" fmla="*/ 1855788 w 2641600"/>
                <a:gd name="connsiteY8" fmla="*/ 138113 h 200025"/>
                <a:gd name="connsiteX9" fmla="*/ 2193925 w 2641600"/>
                <a:gd name="connsiteY9" fmla="*/ 173037 h 200025"/>
                <a:gd name="connsiteX10" fmla="*/ 2641600 w 2641600"/>
                <a:gd name="connsiteY10" fmla="*/ 200025 h 200025"/>
                <a:gd name="connsiteX0" fmla="*/ 0 w 2641600"/>
                <a:gd name="connsiteY0" fmla="*/ 0 h 200025"/>
                <a:gd name="connsiteX1" fmla="*/ 330200 w 2641600"/>
                <a:gd name="connsiteY1" fmla="*/ 165100 h 200025"/>
                <a:gd name="connsiteX2" fmla="*/ 368300 w 2641600"/>
                <a:gd name="connsiteY2" fmla="*/ 177800 h 200025"/>
                <a:gd name="connsiteX3" fmla="*/ 698500 w 2641600"/>
                <a:gd name="connsiteY3" fmla="*/ 165100 h 200025"/>
                <a:gd name="connsiteX4" fmla="*/ 876300 w 2641600"/>
                <a:gd name="connsiteY4" fmla="*/ 190500 h 200025"/>
                <a:gd name="connsiteX5" fmla="*/ 939800 w 2641600"/>
                <a:gd name="connsiteY5" fmla="*/ 177800 h 200025"/>
                <a:gd name="connsiteX6" fmla="*/ 1270000 w 2641600"/>
                <a:gd name="connsiteY6" fmla="*/ 165100 h 200025"/>
                <a:gd name="connsiteX7" fmla="*/ 1576388 w 2641600"/>
                <a:gd name="connsiteY7" fmla="*/ 144463 h 200025"/>
                <a:gd name="connsiteX8" fmla="*/ 1855788 w 2641600"/>
                <a:gd name="connsiteY8" fmla="*/ 138113 h 200025"/>
                <a:gd name="connsiteX9" fmla="*/ 2193925 w 2641600"/>
                <a:gd name="connsiteY9" fmla="*/ 173037 h 200025"/>
                <a:gd name="connsiteX10" fmla="*/ 2641600 w 2641600"/>
                <a:gd name="connsiteY10" fmla="*/ 200025 h 200025"/>
                <a:gd name="connsiteX0" fmla="*/ 0 w 2641600"/>
                <a:gd name="connsiteY0" fmla="*/ 0 h 200025"/>
                <a:gd name="connsiteX1" fmla="*/ 330200 w 2641600"/>
                <a:gd name="connsiteY1" fmla="*/ 165100 h 200025"/>
                <a:gd name="connsiteX2" fmla="*/ 368300 w 2641600"/>
                <a:gd name="connsiteY2" fmla="*/ 177800 h 200025"/>
                <a:gd name="connsiteX3" fmla="*/ 698500 w 2641600"/>
                <a:gd name="connsiteY3" fmla="*/ 165100 h 200025"/>
                <a:gd name="connsiteX4" fmla="*/ 876300 w 2641600"/>
                <a:gd name="connsiteY4" fmla="*/ 190500 h 200025"/>
                <a:gd name="connsiteX5" fmla="*/ 939800 w 2641600"/>
                <a:gd name="connsiteY5" fmla="*/ 177800 h 200025"/>
                <a:gd name="connsiteX6" fmla="*/ 1270000 w 2641600"/>
                <a:gd name="connsiteY6" fmla="*/ 174625 h 200025"/>
                <a:gd name="connsiteX7" fmla="*/ 1576388 w 2641600"/>
                <a:gd name="connsiteY7" fmla="*/ 144463 h 200025"/>
                <a:gd name="connsiteX8" fmla="*/ 1855788 w 2641600"/>
                <a:gd name="connsiteY8" fmla="*/ 138113 h 200025"/>
                <a:gd name="connsiteX9" fmla="*/ 2193925 w 2641600"/>
                <a:gd name="connsiteY9" fmla="*/ 173037 h 200025"/>
                <a:gd name="connsiteX10" fmla="*/ 2641600 w 2641600"/>
                <a:gd name="connsiteY10" fmla="*/ 200025 h 200025"/>
                <a:gd name="connsiteX0" fmla="*/ 0 w 2641600"/>
                <a:gd name="connsiteY0" fmla="*/ 0 h 200025"/>
                <a:gd name="connsiteX1" fmla="*/ 330200 w 2641600"/>
                <a:gd name="connsiteY1" fmla="*/ 165100 h 200025"/>
                <a:gd name="connsiteX2" fmla="*/ 368300 w 2641600"/>
                <a:gd name="connsiteY2" fmla="*/ 177800 h 200025"/>
                <a:gd name="connsiteX3" fmla="*/ 698500 w 2641600"/>
                <a:gd name="connsiteY3" fmla="*/ 165100 h 200025"/>
                <a:gd name="connsiteX4" fmla="*/ 876300 w 2641600"/>
                <a:gd name="connsiteY4" fmla="*/ 190500 h 200025"/>
                <a:gd name="connsiteX5" fmla="*/ 992187 w 2641600"/>
                <a:gd name="connsiteY5" fmla="*/ 196850 h 200025"/>
                <a:gd name="connsiteX6" fmla="*/ 1270000 w 2641600"/>
                <a:gd name="connsiteY6" fmla="*/ 174625 h 200025"/>
                <a:gd name="connsiteX7" fmla="*/ 1576388 w 2641600"/>
                <a:gd name="connsiteY7" fmla="*/ 144463 h 200025"/>
                <a:gd name="connsiteX8" fmla="*/ 1855788 w 2641600"/>
                <a:gd name="connsiteY8" fmla="*/ 138113 h 200025"/>
                <a:gd name="connsiteX9" fmla="*/ 2193925 w 2641600"/>
                <a:gd name="connsiteY9" fmla="*/ 173037 h 200025"/>
                <a:gd name="connsiteX10" fmla="*/ 2641600 w 2641600"/>
                <a:gd name="connsiteY10" fmla="*/ 200025 h 200025"/>
                <a:gd name="connsiteX0" fmla="*/ 0 w 2641600"/>
                <a:gd name="connsiteY0" fmla="*/ 0 h 200025"/>
                <a:gd name="connsiteX1" fmla="*/ 330200 w 2641600"/>
                <a:gd name="connsiteY1" fmla="*/ 165100 h 200025"/>
                <a:gd name="connsiteX2" fmla="*/ 368300 w 2641600"/>
                <a:gd name="connsiteY2" fmla="*/ 177800 h 200025"/>
                <a:gd name="connsiteX3" fmla="*/ 674687 w 2641600"/>
                <a:gd name="connsiteY3" fmla="*/ 193675 h 200025"/>
                <a:gd name="connsiteX4" fmla="*/ 876300 w 2641600"/>
                <a:gd name="connsiteY4" fmla="*/ 190500 h 200025"/>
                <a:gd name="connsiteX5" fmla="*/ 992187 w 2641600"/>
                <a:gd name="connsiteY5" fmla="*/ 196850 h 200025"/>
                <a:gd name="connsiteX6" fmla="*/ 1270000 w 2641600"/>
                <a:gd name="connsiteY6" fmla="*/ 174625 h 200025"/>
                <a:gd name="connsiteX7" fmla="*/ 1576388 w 2641600"/>
                <a:gd name="connsiteY7" fmla="*/ 144463 h 200025"/>
                <a:gd name="connsiteX8" fmla="*/ 1855788 w 2641600"/>
                <a:gd name="connsiteY8" fmla="*/ 138113 h 200025"/>
                <a:gd name="connsiteX9" fmla="*/ 2193925 w 2641600"/>
                <a:gd name="connsiteY9" fmla="*/ 173037 h 200025"/>
                <a:gd name="connsiteX10" fmla="*/ 2641600 w 2641600"/>
                <a:gd name="connsiteY10" fmla="*/ 200025 h 200025"/>
                <a:gd name="connsiteX0" fmla="*/ 0 w 2311400"/>
                <a:gd name="connsiteY0" fmla="*/ 26987 h 61912"/>
                <a:gd name="connsiteX1" fmla="*/ 38100 w 2311400"/>
                <a:gd name="connsiteY1" fmla="*/ 39687 h 61912"/>
                <a:gd name="connsiteX2" fmla="*/ 344487 w 2311400"/>
                <a:gd name="connsiteY2" fmla="*/ 55562 h 61912"/>
                <a:gd name="connsiteX3" fmla="*/ 546100 w 2311400"/>
                <a:gd name="connsiteY3" fmla="*/ 52387 h 61912"/>
                <a:gd name="connsiteX4" fmla="*/ 661987 w 2311400"/>
                <a:gd name="connsiteY4" fmla="*/ 58737 h 61912"/>
                <a:gd name="connsiteX5" fmla="*/ 939800 w 2311400"/>
                <a:gd name="connsiteY5" fmla="*/ 36512 h 61912"/>
                <a:gd name="connsiteX6" fmla="*/ 1246188 w 2311400"/>
                <a:gd name="connsiteY6" fmla="*/ 6350 h 61912"/>
                <a:gd name="connsiteX7" fmla="*/ 1525588 w 2311400"/>
                <a:gd name="connsiteY7" fmla="*/ 0 h 61912"/>
                <a:gd name="connsiteX8" fmla="*/ 1863725 w 2311400"/>
                <a:gd name="connsiteY8" fmla="*/ 34924 h 61912"/>
                <a:gd name="connsiteX9" fmla="*/ 2311400 w 2311400"/>
                <a:gd name="connsiteY9" fmla="*/ 61912 h 61912"/>
                <a:gd name="connsiteX0" fmla="*/ 0 w 2311400"/>
                <a:gd name="connsiteY0" fmla="*/ 26987 h 61912"/>
                <a:gd name="connsiteX1" fmla="*/ 344487 w 2311400"/>
                <a:gd name="connsiteY1" fmla="*/ 55562 h 61912"/>
                <a:gd name="connsiteX2" fmla="*/ 546100 w 2311400"/>
                <a:gd name="connsiteY2" fmla="*/ 52387 h 61912"/>
                <a:gd name="connsiteX3" fmla="*/ 661987 w 2311400"/>
                <a:gd name="connsiteY3" fmla="*/ 58737 h 61912"/>
                <a:gd name="connsiteX4" fmla="*/ 939800 w 2311400"/>
                <a:gd name="connsiteY4" fmla="*/ 36512 h 61912"/>
                <a:gd name="connsiteX5" fmla="*/ 1246188 w 2311400"/>
                <a:gd name="connsiteY5" fmla="*/ 6350 h 61912"/>
                <a:gd name="connsiteX6" fmla="*/ 1525588 w 2311400"/>
                <a:gd name="connsiteY6" fmla="*/ 0 h 61912"/>
                <a:gd name="connsiteX7" fmla="*/ 1863725 w 2311400"/>
                <a:gd name="connsiteY7" fmla="*/ 34924 h 61912"/>
                <a:gd name="connsiteX8" fmla="*/ 2311400 w 2311400"/>
                <a:gd name="connsiteY8" fmla="*/ 61912 h 61912"/>
                <a:gd name="connsiteX0" fmla="*/ 0 w 1966913"/>
                <a:gd name="connsiteY0" fmla="*/ 55562 h 61912"/>
                <a:gd name="connsiteX1" fmla="*/ 201613 w 1966913"/>
                <a:gd name="connsiteY1" fmla="*/ 52387 h 61912"/>
                <a:gd name="connsiteX2" fmla="*/ 317500 w 1966913"/>
                <a:gd name="connsiteY2" fmla="*/ 58737 h 61912"/>
                <a:gd name="connsiteX3" fmla="*/ 595313 w 1966913"/>
                <a:gd name="connsiteY3" fmla="*/ 36512 h 61912"/>
                <a:gd name="connsiteX4" fmla="*/ 901701 w 1966913"/>
                <a:gd name="connsiteY4" fmla="*/ 6350 h 61912"/>
                <a:gd name="connsiteX5" fmla="*/ 1181101 w 1966913"/>
                <a:gd name="connsiteY5" fmla="*/ 0 h 61912"/>
                <a:gd name="connsiteX6" fmla="*/ 1519238 w 1966913"/>
                <a:gd name="connsiteY6" fmla="*/ 34924 h 61912"/>
                <a:gd name="connsiteX7" fmla="*/ 1966913 w 1966913"/>
                <a:gd name="connsiteY7" fmla="*/ 61912 h 61912"/>
                <a:gd name="connsiteX0" fmla="*/ 0 w 1765300"/>
                <a:gd name="connsiteY0" fmla="*/ 52387 h 61912"/>
                <a:gd name="connsiteX1" fmla="*/ 115887 w 1765300"/>
                <a:gd name="connsiteY1" fmla="*/ 58737 h 61912"/>
                <a:gd name="connsiteX2" fmla="*/ 393700 w 1765300"/>
                <a:gd name="connsiteY2" fmla="*/ 36512 h 61912"/>
                <a:gd name="connsiteX3" fmla="*/ 700088 w 1765300"/>
                <a:gd name="connsiteY3" fmla="*/ 6350 h 61912"/>
                <a:gd name="connsiteX4" fmla="*/ 979488 w 1765300"/>
                <a:gd name="connsiteY4" fmla="*/ 0 h 61912"/>
                <a:gd name="connsiteX5" fmla="*/ 1317625 w 1765300"/>
                <a:gd name="connsiteY5" fmla="*/ 34924 h 61912"/>
                <a:gd name="connsiteX6" fmla="*/ 1765300 w 1765300"/>
                <a:gd name="connsiteY6" fmla="*/ 61912 h 61912"/>
                <a:gd name="connsiteX0" fmla="*/ 0 w 1649413"/>
                <a:gd name="connsiteY0" fmla="*/ 58737 h 61912"/>
                <a:gd name="connsiteX1" fmla="*/ 277813 w 1649413"/>
                <a:gd name="connsiteY1" fmla="*/ 36512 h 61912"/>
                <a:gd name="connsiteX2" fmla="*/ 584201 w 1649413"/>
                <a:gd name="connsiteY2" fmla="*/ 6350 h 61912"/>
                <a:gd name="connsiteX3" fmla="*/ 863601 w 1649413"/>
                <a:gd name="connsiteY3" fmla="*/ 0 h 61912"/>
                <a:gd name="connsiteX4" fmla="*/ 1201738 w 1649413"/>
                <a:gd name="connsiteY4" fmla="*/ 34924 h 61912"/>
                <a:gd name="connsiteX5" fmla="*/ 1649413 w 1649413"/>
                <a:gd name="connsiteY5" fmla="*/ 61912 h 6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9413" h="61912">
                  <a:moveTo>
                    <a:pt x="0" y="58737"/>
                  </a:moveTo>
                  <a:cubicBezTo>
                    <a:pt x="65617" y="56091"/>
                    <a:pt x="167746" y="37570"/>
                    <a:pt x="277813" y="36512"/>
                  </a:cubicBezTo>
                  <a:cubicBezTo>
                    <a:pt x="387880" y="36512"/>
                    <a:pt x="488951" y="8467"/>
                    <a:pt x="584201" y="6350"/>
                  </a:cubicBezTo>
                  <a:lnTo>
                    <a:pt x="863601" y="0"/>
                  </a:lnTo>
                  <a:cubicBezTo>
                    <a:pt x="966524" y="3175"/>
                    <a:pt x="1070769" y="24605"/>
                    <a:pt x="1201738" y="34924"/>
                  </a:cubicBezTo>
                  <a:cubicBezTo>
                    <a:pt x="1332707" y="45243"/>
                    <a:pt x="1554163" y="51329"/>
                    <a:pt x="1649413" y="61912"/>
                  </a:cubicBezTo>
                </a:path>
              </a:pathLst>
            </a:custGeom>
            <a:noFill/>
            <a:ln w="381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58BA89-C128-4A95-B02E-3E3E90795C2C}"/>
                </a:ext>
              </a:extLst>
            </p:cNvPr>
            <p:cNvCxnSpPr>
              <a:cxnSpLocks/>
            </p:cNvCxnSpPr>
            <p:nvPr/>
          </p:nvCxnSpPr>
          <p:spPr>
            <a:xfrm>
              <a:off x="4101729" y="5995056"/>
              <a:ext cx="250054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405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9B053-083A-40DC-9C5D-19CDD82BB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Pre-construction SB Volume Using the Bridge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A32276F-0602-45D3-83BF-B46B7064103C}"/>
              </a:ext>
            </a:extLst>
          </p:cNvPr>
          <p:cNvGrpSpPr/>
          <p:nvPr/>
        </p:nvGrpSpPr>
        <p:grpSpPr>
          <a:xfrm>
            <a:off x="7162694" y="4713384"/>
            <a:ext cx="1606728" cy="626784"/>
            <a:chOff x="7067372" y="5945442"/>
            <a:chExt cx="1606728" cy="62678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547261D-B729-431C-967B-315912F62D78}"/>
                </a:ext>
              </a:extLst>
            </p:cNvPr>
            <p:cNvSpPr/>
            <p:nvPr/>
          </p:nvSpPr>
          <p:spPr>
            <a:xfrm>
              <a:off x="7067372" y="5945442"/>
              <a:ext cx="1453580" cy="6267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5A6AF68-D04C-409C-B18D-57F73CA71242}"/>
                </a:ext>
              </a:extLst>
            </p:cNvPr>
            <p:cNvCxnSpPr/>
            <p:nvPr/>
          </p:nvCxnSpPr>
          <p:spPr>
            <a:xfrm>
              <a:off x="7184383" y="6070983"/>
              <a:ext cx="1778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2D7C100-F824-407D-9CC1-0D93302097DD}"/>
                </a:ext>
              </a:extLst>
            </p:cNvPr>
            <p:cNvSpPr txBox="1"/>
            <p:nvPr/>
          </p:nvSpPr>
          <p:spPr>
            <a:xfrm>
              <a:off x="7371602" y="5945442"/>
              <a:ext cx="100330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Middle Filter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72B13A2-F918-4463-BB36-26C67AEBB480}"/>
                </a:ext>
              </a:extLst>
            </p:cNvPr>
            <p:cNvSpPr/>
            <p:nvPr/>
          </p:nvSpPr>
          <p:spPr>
            <a:xfrm>
              <a:off x="7184383" y="6262688"/>
              <a:ext cx="177800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5B82517-D186-4AE7-B58C-FD70A552322C}"/>
                </a:ext>
              </a:extLst>
            </p:cNvPr>
            <p:cNvSpPr txBox="1"/>
            <p:nvPr/>
          </p:nvSpPr>
          <p:spPr>
            <a:xfrm>
              <a:off x="7362183" y="6172116"/>
              <a:ext cx="13119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Origin/Destination Passthrough Zone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8794716-80A8-4063-B27D-46B74414631A}"/>
              </a:ext>
            </a:extLst>
          </p:cNvPr>
          <p:cNvGrpSpPr>
            <a:grpSpLocks noChangeAspect="1"/>
          </p:cNvGrpSpPr>
          <p:nvPr/>
        </p:nvGrpSpPr>
        <p:grpSpPr>
          <a:xfrm>
            <a:off x="1718631" y="1272223"/>
            <a:ext cx="4694190" cy="5524530"/>
            <a:chOff x="2914396" y="493712"/>
            <a:chExt cx="5156200" cy="606826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488B63B-56F3-424E-A7E6-DE94C5187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14396" y="493712"/>
              <a:ext cx="5156200" cy="6068264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A21CD98-A588-48D8-8193-25BB7DD838E2}"/>
                </a:ext>
              </a:extLst>
            </p:cNvPr>
            <p:cNvGrpSpPr/>
            <p:nvPr/>
          </p:nvGrpSpPr>
          <p:grpSpPr>
            <a:xfrm>
              <a:off x="3943050" y="3302000"/>
              <a:ext cx="1665778" cy="1346200"/>
              <a:chOff x="4546554" y="3302000"/>
              <a:chExt cx="1665778" cy="13462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BE3F115-9A13-4322-A607-3681CFF815C9}"/>
                  </a:ext>
                </a:extLst>
              </p:cNvPr>
              <p:cNvSpPr/>
              <p:nvPr/>
            </p:nvSpPr>
            <p:spPr>
              <a:xfrm>
                <a:off x="6007100" y="3302000"/>
                <a:ext cx="177800" cy="101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7AEB117-BEE4-4E79-92A9-F9B228AD1D73}"/>
                  </a:ext>
                </a:extLst>
              </p:cNvPr>
              <p:cNvSpPr/>
              <p:nvPr/>
            </p:nvSpPr>
            <p:spPr>
              <a:xfrm>
                <a:off x="6034532" y="4546600"/>
                <a:ext cx="177800" cy="101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9DC0F18-AF08-4FDA-81E1-BFF0008ED33E}"/>
                  </a:ext>
                </a:extLst>
              </p:cNvPr>
              <p:cNvSpPr/>
              <p:nvPr/>
            </p:nvSpPr>
            <p:spPr>
              <a:xfrm>
                <a:off x="6096000" y="3390900"/>
                <a:ext cx="38100" cy="1155700"/>
              </a:xfrm>
              <a:custGeom>
                <a:avLst/>
                <a:gdLst>
                  <a:gd name="connsiteX0" fmla="*/ 0 w 38100"/>
                  <a:gd name="connsiteY0" fmla="*/ 0 h 1155700"/>
                  <a:gd name="connsiteX1" fmla="*/ 25400 w 38100"/>
                  <a:gd name="connsiteY1" fmla="*/ 177800 h 1155700"/>
                  <a:gd name="connsiteX2" fmla="*/ 38100 w 38100"/>
                  <a:gd name="connsiteY2" fmla="*/ 330200 h 1155700"/>
                  <a:gd name="connsiteX3" fmla="*/ 25400 w 38100"/>
                  <a:gd name="connsiteY3" fmla="*/ 635000 h 1155700"/>
                  <a:gd name="connsiteX4" fmla="*/ 12700 w 38100"/>
                  <a:gd name="connsiteY4" fmla="*/ 711200 h 1155700"/>
                  <a:gd name="connsiteX5" fmla="*/ 25400 w 38100"/>
                  <a:gd name="connsiteY5" fmla="*/ 1155700 h 1155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1155700">
                    <a:moveTo>
                      <a:pt x="0" y="0"/>
                    </a:moveTo>
                    <a:cubicBezTo>
                      <a:pt x="12315" y="73891"/>
                      <a:pt x="17453" y="98330"/>
                      <a:pt x="25400" y="177800"/>
                    </a:cubicBezTo>
                    <a:cubicBezTo>
                      <a:pt x="30472" y="228523"/>
                      <a:pt x="33867" y="279400"/>
                      <a:pt x="38100" y="330200"/>
                    </a:cubicBezTo>
                    <a:cubicBezTo>
                      <a:pt x="33867" y="431800"/>
                      <a:pt x="32164" y="533537"/>
                      <a:pt x="25400" y="635000"/>
                    </a:cubicBezTo>
                    <a:cubicBezTo>
                      <a:pt x="23687" y="660693"/>
                      <a:pt x="12700" y="685450"/>
                      <a:pt x="12700" y="711200"/>
                    </a:cubicBezTo>
                    <a:cubicBezTo>
                      <a:pt x="12700" y="859427"/>
                      <a:pt x="25400" y="1155700"/>
                      <a:pt x="25400" y="1155700"/>
                    </a:cubicBezTo>
                  </a:path>
                </a:pathLst>
              </a:cu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AD4BF80-C211-4CAC-AB3D-1B3305E02C75}"/>
                  </a:ext>
                </a:extLst>
              </p:cNvPr>
              <p:cNvSpPr txBox="1"/>
              <p:nvPr/>
            </p:nvSpPr>
            <p:spPr>
              <a:xfrm>
                <a:off x="4546554" y="3799473"/>
                <a:ext cx="1420726" cy="403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Dubai" panose="020B0503030403030204" pitchFamily="34" charset="-78"/>
                    <a:cs typeface="Dubai" panose="020B0503030403030204" pitchFamily="34" charset="-78"/>
                  </a:rPr>
                  <a:t>SB: 43,000 </a:t>
                </a:r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F6672CD5-125E-4B96-BC9E-572FE067F9C0}"/>
                  </a:ext>
                </a:extLst>
              </p:cNvPr>
              <p:cNvCxnSpPr/>
              <p:nvPr/>
            </p:nvCxnSpPr>
            <p:spPr>
              <a:xfrm>
                <a:off x="6018079" y="3998534"/>
                <a:ext cx="1778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D5586E4A-FD58-4E84-829C-DB31E623B9D3}"/>
              </a:ext>
            </a:extLst>
          </p:cNvPr>
          <p:cNvSpPr/>
          <p:nvPr/>
        </p:nvSpPr>
        <p:spPr>
          <a:xfrm>
            <a:off x="10936450" y="397963"/>
            <a:ext cx="1006371" cy="651874"/>
          </a:xfrm>
          <a:prstGeom prst="rightArrow">
            <a:avLst>
              <a:gd name="adj1" fmla="val 64602"/>
              <a:gd name="adj2" fmla="val 48523"/>
            </a:avLst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Street</a:t>
            </a:r>
          </a:p>
          <a:p>
            <a:pPr algn="ctr"/>
            <a:r>
              <a:rPr lang="en-US" sz="1400" dirty="0"/>
              <a:t>Light</a:t>
            </a:r>
          </a:p>
        </p:txBody>
      </p:sp>
    </p:spTree>
    <p:extLst>
      <p:ext uri="{BB962C8B-B14F-4D97-AF65-F5344CB8AC3E}">
        <p14:creationId xmlns:p14="http://schemas.microsoft.com/office/powerpoint/2010/main" val="29601443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9B053-083A-40DC-9C5D-19CDD82BB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Pre-construction SB Volume Using the Bridge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A32276F-0602-45D3-83BF-B46B7064103C}"/>
              </a:ext>
            </a:extLst>
          </p:cNvPr>
          <p:cNvGrpSpPr/>
          <p:nvPr/>
        </p:nvGrpSpPr>
        <p:grpSpPr>
          <a:xfrm>
            <a:off x="7162694" y="4713384"/>
            <a:ext cx="1606728" cy="626784"/>
            <a:chOff x="7067372" y="5945442"/>
            <a:chExt cx="1606728" cy="62678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547261D-B729-431C-967B-315912F62D78}"/>
                </a:ext>
              </a:extLst>
            </p:cNvPr>
            <p:cNvSpPr/>
            <p:nvPr/>
          </p:nvSpPr>
          <p:spPr>
            <a:xfrm>
              <a:off x="7067372" y="5945442"/>
              <a:ext cx="1453580" cy="6267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5A6AF68-D04C-409C-B18D-57F73CA71242}"/>
                </a:ext>
              </a:extLst>
            </p:cNvPr>
            <p:cNvCxnSpPr/>
            <p:nvPr/>
          </p:nvCxnSpPr>
          <p:spPr>
            <a:xfrm>
              <a:off x="7184383" y="6070983"/>
              <a:ext cx="1778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2D7C100-F824-407D-9CC1-0D93302097DD}"/>
                </a:ext>
              </a:extLst>
            </p:cNvPr>
            <p:cNvSpPr txBox="1"/>
            <p:nvPr/>
          </p:nvSpPr>
          <p:spPr>
            <a:xfrm>
              <a:off x="7371602" y="5945442"/>
              <a:ext cx="100330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Middle Filter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72B13A2-F918-4463-BB36-26C67AEBB480}"/>
                </a:ext>
              </a:extLst>
            </p:cNvPr>
            <p:cNvSpPr/>
            <p:nvPr/>
          </p:nvSpPr>
          <p:spPr>
            <a:xfrm>
              <a:off x="7184383" y="6262688"/>
              <a:ext cx="177800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5B82517-D186-4AE7-B58C-FD70A552322C}"/>
                </a:ext>
              </a:extLst>
            </p:cNvPr>
            <p:cNvSpPr txBox="1"/>
            <p:nvPr/>
          </p:nvSpPr>
          <p:spPr>
            <a:xfrm>
              <a:off x="7362183" y="6172116"/>
              <a:ext cx="13119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Origin/Destination Passthrough Zone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226C43C-97CD-4E27-95B7-C30EFE31D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466" y="1274970"/>
            <a:ext cx="4697018" cy="552786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D9F7FC8-F655-41BB-972F-1060B0F0F4AF}"/>
              </a:ext>
            </a:extLst>
          </p:cNvPr>
          <p:cNvGrpSpPr/>
          <p:nvPr/>
        </p:nvGrpSpPr>
        <p:grpSpPr>
          <a:xfrm>
            <a:off x="4001740" y="1296598"/>
            <a:ext cx="234095" cy="3727335"/>
            <a:chOff x="6019996" y="517454"/>
            <a:chExt cx="256980" cy="4091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BEDD06-5A32-4D29-B454-35FC2B1B0B98}"/>
                </a:ext>
              </a:extLst>
            </p:cNvPr>
            <p:cNvSpPr/>
            <p:nvPr/>
          </p:nvSpPr>
          <p:spPr>
            <a:xfrm>
              <a:off x="6050801" y="517454"/>
              <a:ext cx="177800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6B055F5-24E5-4F37-BDBD-8073CFC29891}"/>
                </a:ext>
              </a:extLst>
            </p:cNvPr>
            <p:cNvSpPr/>
            <p:nvPr/>
          </p:nvSpPr>
          <p:spPr>
            <a:xfrm>
              <a:off x="6105526" y="638175"/>
              <a:ext cx="171450" cy="3933825"/>
            </a:xfrm>
            <a:custGeom>
              <a:avLst/>
              <a:gdLst>
                <a:gd name="connsiteX0" fmla="*/ 47625 w 180975"/>
                <a:gd name="connsiteY0" fmla="*/ 0 h 3933825"/>
                <a:gd name="connsiteX1" fmla="*/ 38100 w 180975"/>
                <a:gd name="connsiteY1" fmla="*/ 257175 h 3933825"/>
                <a:gd name="connsiteX2" fmla="*/ 28575 w 180975"/>
                <a:gd name="connsiteY2" fmla="*/ 323850 h 3933825"/>
                <a:gd name="connsiteX3" fmla="*/ 19050 w 180975"/>
                <a:gd name="connsiteY3" fmla="*/ 847725 h 3933825"/>
                <a:gd name="connsiteX4" fmla="*/ 9525 w 180975"/>
                <a:gd name="connsiteY4" fmla="*/ 876300 h 3933825"/>
                <a:gd name="connsiteX5" fmla="*/ 0 w 180975"/>
                <a:gd name="connsiteY5" fmla="*/ 923925 h 3933825"/>
                <a:gd name="connsiteX6" fmla="*/ 9525 w 180975"/>
                <a:gd name="connsiteY6" fmla="*/ 1228725 h 3933825"/>
                <a:gd name="connsiteX7" fmla="*/ 19050 w 180975"/>
                <a:gd name="connsiteY7" fmla="*/ 1457325 h 3933825"/>
                <a:gd name="connsiteX8" fmla="*/ 47625 w 180975"/>
                <a:gd name="connsiteY8" fmla="*/ 1485900 h 3933825"/>
                <a:gd name="connsiteX9" fmla="*/ 66675 w 180975"/>
                <a:gd name="connsiteY9" fmla="*/ 1514475 h 3933825"/>
                <a:gd name="connsiteX10" fmla="*/ 85725 w 180975"/>
                <a:gd name="connsiteY10" fmla="*/ 1571625 h 3933825"/>
                <a:gd name="connsiteX11" fmla="*/ 104775 w 180975"/>
                <a:gd name="connsiteY11" fmla="*/ 1638300 h 3933825"/>
                <a:gd name="connsiteX12" fmla="*/ 123825 w 180975"/>
                <a:gd name="connsiteY12" fmla="*/ 1666875 h 3933825"/>
                <a:gd name="connsiteX13" fmla="*/ 152400 w 180975"/>
                <a:gd name="connsiteY13" fmla="*/ 1790700 h 3933825"/>
                <a:gd name="connsiteX14" fmla="*/ 180975 w 180975"/>
                <a:gd name="connsiteY14" fmla="*/ 1847850 h 3933825"/>
                <a:gd name="connsiteX15" fmla="*/ 171450 w 180975"/>
                <a:gd name="connsiteY15" fmla="*/ 2019300 h 3933825"/>
                <a:gd name="connsiteX16" fmla="*/ 142875 w 180975"/>
                <a:gd name="connsiteY16" fmla="*/ 2124075 h 3933825"/>
                <a:gd name="connsiteX17" fmla="*/ 133350 w 180975"/>
                <a:gd name="connsiteY17" fmla="*/ 2171700 h 3933825"/>
                <a:gd name="connsiteX18" fmla="*/ 123825 w 180975"/>
                <a:gd name="connsiteY18" fmla="*/ 2238375 h 3933825"/>
                <a:gd name="connsiteX19" fmla="*/ 104775 w 180975"/>
                <a:gd name="connsiteY19" fmla="*/ 2266950 h 3933825"/>
                <a:gd name="connsiteX20" fmla="*/ 85725 w 180975"/>
                <a:gd name="connsiteY20" fmla="*/ 2333625 h 3933825"/>
                <a:gd name="connsiteX21" fmla="*/ 66675 w 180975"/>
                <a:gd name="connsiteY21" fmla="*/ 2390775 h 3933825"/>
                <a:gd name="connsiteX22" fmla="*/ 57150 w 180975"/>
                <a:gd name="connsiteY22" fmla="*/ 2419350 h 3933825"/>
                <a:gd name="connsiteX23" fmla="*/ 47625 w 180975"/>
                <a:gd name="connsiteY23" fmla="*/ 2447925 h 3933825"/>
                <a:gd name="connsiteX24" fmla="*/ 28575 w 180975"/>
                <a:gd name="connsiteY24" fmla="*/ 2590800 h 3933825"/>
                <a:gd name="connsiteX25" fmla="*/ 9525 w 180975"/>
                <a:gd name="connsiteY25" fmla="*/ 2657475 h 3933825"/>
                <a:gd name="connsiteX26" fmla="*/ 19050 w 180975"/>
                <a:gd name="connsiteY26" fmla="*/ 3781425 h 3933825"/>
                <a:gd name="connsiteX27" fmla="*/ 38100 w 180975"/>
                <a:gd name="connsiteY27" fmla="*/ 3876675 h 3933825"/>
                <a:gd name="connsiteX28" fmla="*/ 57150 w 180975"/>
                <a:gd name="connsiteY28" fmla="*/ 3933825 h 3933825"/>
                <a:gd name="connsiteX0" fmla="*/ 47625 w 180975"/>
                <a:gd name="connsiteY0" fmla="*/ 0 h 3933825"/>
                <a:gd name="connsiteX1" fmla="*/ 38100 w 180975"/>
                <a:gd name="connsiteY1" fmla="*/ 257175 h 3933825"/>
                <a:gd name="connsiteX2" fmla="*/ 28575 w 180975"/>
                <a:gd name="connsiteY2" fmla="*/ 323850 h 3933825"/>
                <a:gd name="connsiteX3" fmla="*/ 19050 w 180975"/>
                <a:gd name="connsiteY3" fmla="*/ 847725 h 3933825"/>
                <a:gd name="connsiteX4" fmla="*/ 0 w 180975"/>
                <a:gd name="connsiteY4" fmla="*/ 923925 h 3933825"/>
                <a:gd name="connsiteX5" fmla="*/ 9525 w 180975"/>
                <a:gd name="connsiteY5" fmla="*/ 1228725 h 3933825"/>
                <a:gd name="connsiteX6" fmla="*/ 19050 w 180975"/>
                <a:gd name="connsiteY6" fmla="*/ 1457325 h 3933825"/>
                <a:gd name="connsiteX7" fmla="*/ 47625 w 180975"/>
                <a:gd name="connsiteY7" fmla="*/ 1485900 h 3933825"/>
                <a:gd name="connsiteX8" fmla="*/ 66675 w 180975"/>
                <a:gd name="connsiteY8" fmla="*/ 1514475 h 3933825"/>
                <a:gd name="connsiteX9" fmla="*/ 85725 w 180975"/>
                <a:gd name="connsiteY9" fmla="*/ 1571625 h 3933825"/>
                <a:gd name="connsiteX10" fmla="*/ 104775 w 180975"/>
                <a:gd name="connsiteY10" fmla="*/ 1638300 h 3933825"/>
                <a:gd name="connsiteX11" fmla="*/ 123825 w 180975"/>
                <a:gd name="connsiteY11" fmla="*/ 1666875 h 3933825"/>
                <a:gd name="connsiteX12" fmla="*/ 152400 w 180975"/>
                <a:gd name="connsiteY12" fmla="*/ 1790700 h 3933825"/>
                <a:gd name="connsiteX13" fmla="*/ 180975 w 180975"/>
                <a:gd name="connsiteY13" fmla="*/ 1847850 h 3933825"/>
                <a:gd name="connsiteX14" fmla="*/ 171450 w 180975"/>
                <a:gd name="connsiteY14" fmla="*/ 2019300 h 3933825"/>
                <a:gd name="connsiteX15" fmla="*/ 142875 w 180975"/>
                <a:gd name="connsiteY15" fmla="*/ 2124075 h 3933825"/>
                <a:gd name="connsiteX16" fmla="*/ 133350 w 180975"/>
                <a:gd name="connsiteY16" fmla="*/ 2171700 h 3933825"/>
                <a:gd name="connsiteX17" fmla="*/ 123825 w 180975"/>
                <a:gd name="connsiteY17" fmla="*/ 2238375 h 3933825"/>
                <a:gd name="connsiteX18" fmla="*/ 104775 w 180975"/>
                <a:gd name="connsiteY18" fmla="*/ 2266950 h 3933825"/>
                <a:gd name="connsiteX19" fmla="*/ 85725 w 180975"/>
                <a:gd name="connsiteY19" fmla="*/ 2333625 h 3933825"/>
                <a:gd name="connsiteX20" fmla="*/ 66675 w 180975"/>
                <a:gd name="connsiteY20" fmla="*/ 2390775 h 3933825"/>
                <a:gd name="connsiteX21" fmla="*/ 57150 w 180975"/>
                <a:gd name="connsiteY21" fmla="*/ 2419350 h 3933825"/>
                <a:gd name="connsiteX22" fmla="*/ 47625 w 180975"/>
                <a:gd name="connsiteY22" fmla="*/ 2447925 h 3933825"/>
                <a:gd name="connsiteX23" fmla="*/ 28575 w 180975"/>
                <a:gd name="connsiteY23" fmla="*/ 2590800 h 3933825"/>
                <a:gd name="connsiteX24" fmla="*/ 9525 w 180975"/>
                <a:gd name="connsiteY24" fmla="*/ 2657475 h 3933825"/>
                <a:gd name="connsiteX25" fmla="*/ 19050 w 180975"/>
                <a:gd name="connsiteY25" fmla="*/ 3781425 h 3933825"/>
                <a:gd name="connsiteX26" fmla="*/ 38100 w 180975"/>
                <a:gd name="connsiteY26" fmla="*/ 3876675 h 3933825"/>
                <a:gd name="connsiteX27" fmla="*/ 57150 w 180975"/>
                <a:gd name="connsiteY27" fmla="*/ 3933825 h 3933825"/>
                <a:gd name="connsiteX0" fmla="*/ 38186 w 171536"/>
                <a:gd name="connsiteY0" fmla="*/ 0 h 3933825"/>
                <a:gd name="connsiteX1" fmla="*/ 28661 w 171536"/>
                <a:gd name="connsiteY1" fmla="*/ 257175 h 3933825"/>
                <a:gd name="connsiteX2" fmla="*/ 19136 w 171536"/>
                <a:gd name="connsiteY2" fmla="*/ 323850 h 3933825"/>
                <a:gd name="connsiteX3" fmla="*/ 9611 w 171536"/>
                <a:gd name="connsiteY3" fmla="*/ 847725 h 3933825"/>
                <a:gd name="connsiteX4" fmla="*/ 86 w 171536"/>
                <a:gd name="connsiteY4" fmla="*/ 1228725 h 3933825"/>
                <a:gd name="connsiteX5" fmla="*/ 9611 w 171536"/>
                <a:gd name="connsiteY5" fmla="*/ 1457325 h 3933825"/>
                <a:gd name="connsiteX6" fmla="*/ 38186 w 171536"/>
                <a:gd name="connsiteY6" fmla="*/ 1485900 h 3933825"/>
                <a:gd name="connsiteX7" fmla="*/ 57236 w 171536"/>
                <a:gd name="connsiteY7" fmla="*/ 1514475 h 3933825"/>
                <a:gd name="connsiteX8" fmla="*/ 76286 w 171536"/>
                <a:gd name="connsiteY8" fmla="*/ 1571625 h 3933825"/>
                <a:gd name="connsiteX9" fmla="*/ 95336 w 171536"/>
                <a:gd name="connsiteY9" fmla="*/ 1638300 h 3933825"/>
                <a:gd name="connsiteX10" fmla="*/ 114386 w 171536"/>
                <a:gd name="connsiteY10" fmla="*/ 1666875 h 3933825"/>
                <a:gd name="connsiteX11" fmla="*/ 142961 w 171536"/>
                <a:gd name="connsiteY11" fmla="*/ 1790700 h 3933825"/>
                <a:gd name="connsiteX12" fmla="*/ 171536 w 171536"/>
                <a:gd name="connsiteY12" fmla="*/ 1847850 h 3933825"/>
                <a:gd name="connsiteX13" fmla="*/ 162011 w 171536"/>
                <a:gd name="connsiteY13" fmla="*/ 2019300 h 3933825"/>
                <a:gd name="connsiteX14" fmla="*/ 133436 w 171536"/>
                <a:gd name="connsiteY14" fmla="*/ 2124075 h 3933825"/>
                <a:gd name="connsiteX15" fmla="*/ 123911 w 171536"/>
                <a:gd name="connsiteY15" fmla="*/ 2171700 h 3933825"/>
                <a:gd name="connsiteX16" fmla="*/ 114386 w 171536"/>
                <a:gd name="connsiteY16" fmla="*/ 2238375 h 3933825"/>
                <a:gd name="connsiteX17" fmla="*/ 95336 w 171536"/>
                <a:gd name="connsiteY17" fmla="*/ 2266950 h 3933825"/>
                <a:gd name="connsiteX18" fmla="*/ 76286 w 171536"/>
                <a:gd name="connsiteY18" fmla="*/ 2333625 h 3933825"/>
                <a:gd name="connsiteX19" fmla="*/ 57236 w 171536"/>
                <a:gd name="connsiteY19" fmla="*/ 2390775 h 3933825"/>
                <a:gd name="connsiteX20" fmla="*/ 47711 w 171536"/>
                <a:gd name="connsiteY20" fmla="*/ 2419350 h 3933825"/>
                <a:gd name="connsiteX21" fmla="*/ 38186 w 171536"/>
                <a:gd name="connsiteY21" fmla="*/ 2447925 h 3933825"/>
                <a:gd name="connsiteX22" fmla="*/ 19136 w 171536"/>
                <a:gd name="connsiteY22" fmla="*/ 2590800 h 3933825"/>
                <a:gd name="connsiteX23" fmla="*/ 86 w 171536"/>
                <a:gd name="connsiteY23" fmla="*/ 2657475 h 3933825"/>
                <a:gd name="connsiteX24" fmla="*/ 9611 w 171536"/>
                <a:gd name="connsiteY24" fmla="*/ 3781425 h 3933825"/>
                <a:gd name="connsiteX25" fmla="*/ 28661 w 171536"/>
                <a:gd name="connsiteY25" fmla="*/ 3876675 h 3933825"/>
                <a:gd name="connsiteX26" fmla="*/ 47711 w 171536"/>
                <a:gd name="connsiteY26" fmla="*/ 3933825 h 3933825"/>
                <a:gd name="connsiteX0" fmla="*/ 38100 w 171450"/>
                <a:gd name="connsiteY0" fmla="*/ 0 h 3933825"/>
                <a:gd name="connsiteX1" fmla="*/ 28575 w 171450"/>
                <a:gd name="connsiteY1" fmla="*/ 257175 h 3933825"/>
                <a:gd name="connsiteX2" fmla="*/ 19050 w 171450"/>
                <a:gd name="connsiteY2" fmla="*/ 323850 h 3933825"/>
                <a:gd name="connsiteX3" fmla="*/ 9525 w 171450"/>
                <a:gd name="connsiteY3" fmla="*/ 847725 h 3933825"/>
                <a:gd name="connsiteX4" fmla="*/ 0 w 171450"/>
                <a:gd name="connsiteY4" fmla="*/ 1228725 h 3933825"/>
                <a:gd name="connsiteX5" fmla="*/ 9525 w 171450"/>
                <a:gd name="connsiteY5" fmla="*/ 1457325 h 3933825"/>
                <a:gd name="connsiteX6" fmla="*/ 57150 w 171450"/>
                <a:gd name="connsiteY6" fmla="*/ 1514475 h 3933825"/>
                <a:gd name="connsiteX7" fmla="*/ 76200 w 171450"/>
                <a:gd name="connsiteY7" fmla="*/ 1571625 h 3933825"/>
                <a:gd name="connsiteX8" fmla="*/ 95250 w 171450"/>
                <a:gd name="connsiteY8" fmla="*/ 1638300 h 3933825"/>
                <a:gd name="connsiteX9" fmla="*/ 114300 w 171450"/>
                <a:gd name="connsiteY9" fmla="*/ 1666875 h 3933825"/>
                <a:gd name="connsiteX10" fmla="*/ 142875 w 171450"/>
                <a:gd name="connsiteY10" fmla="*/ 1790700 h 3933825"/>
                <a:gd name="connsiteX11" fmla="*/ 171450 w 171450"/>
                <a:gd name="connsiteY11" fmla="*/ 1847850 h 3933825"/>
                <a:gd name="connsiteX12" fmla="*/ 161925 w 171450"/>
                <a:gd name="connsiteY12" fmla="*/ 2019300 h 3933825"/>
                <a:gd name="connsiteX13" fmla="*/ 133350 w 171450"/>
                <a:gd name="connsiteY13" fmla="*/ 2124075 h 3933825"/>
                <a:gd name="connsiteX14" fmla="*/ 123825 w 171450"/>
                <a:gd name="connsiteY14" fmla="*/ 2171700 h 3933825"/>
                <a:gd name="connsiteX15" fmla="*/ 114300 w 171450"/>
                <a:gd name="connsiteY15" fmla="*/ 2238375 h 3933825"/>
                <a:gd name="connsiteX16" fmla="*/ 95250 w 171450"/>
                <a:gd name="connsiteY16" fmla="*/ 2266950 h 3933825"/>
                <a:gd name="connsiteX17" fmla="*/ 76200 w 171450"/>
                <a:gd name="connsiteY17" fmla="*/ 2333625 h 3933825"/>
                <a:gd name="connsiteX18" fmla="*/ 57150 w 171450"/>
                <a:gd name="connsiteY18" fmla="*/ 2390775 h 3933825"/>
                <a:gd name="connsiteX19" fmla="*/ 47625 w 171450"/>
                <a:gd name="connsiteY19" fmla="*/ 2419350 h 3933825"/>
                <a:gd name="connsiteX20" fmla="*/ 38100 w 171450"/>
                <a:gd name="connsiteY20" fmla="*/ 2447925 h 3933825"/>
                <a:gd name="connsiteX21" fmla="*/ 19050 w 171450"/>
                <a:gd name="connsiteY21" fmla="*/ 2590800 h 3933825"/>
                <a:gd name="connsiteX22" fmla="*/ 0 w 171450"/>
                <a:gd name="connsiteY22" fmla="*/ 2657475 h 3933825"/>
                <a:gd name="connsiteX23" fmla="*/ 9525 w 171450"/>
                <a:gd name="connsiteY23" fmla="*/ 3781425 h 3933825"/>
                <a:gd name="connsiteX24" fmla="*/ 28575 w 171450"/>
                <a:gd name="connsiteY24" fmla="*/ 3876675 h 3933825"/>
                <a:gd name="connsiteX25" fmla="*/ 47625 w 171450"/>
                <a:gd name="connsiteY25" fmla="*/ 3933825 h 3933825"/>
                <a:gd name="connsiteX0" fmla="*/ 38100 w 171450"/>
                <a:gd name="connsiteY0" fmla="*/ 0 h 3933825"/>
                <a:gd name="connsiteX1" fmla="*/ 28575 w 171450"/>
                <a:gd name="connsiteY1" fmla="*/ 257175 h 3933825"/>
                <a:gd name="connsiteX2" fmla="*/ 19050 w 171450"/>
                <a:gd name="connsiteY2" fmla="*/ 323850 h 3933825"/>
                <a:gd name="connsiteX3" fmla="*/ 9525 w 171450"/>
                <a:gd name="connsiteY3" fmla="*/ 847725 h 3933825"/>
                <a:gd name="connsiteX4" fmla="*/ 9525 w 171450"/>
                <a:gd name="connsiteY4" fmla="*/ 1457325 h 3933825"/>
                <a:gd name="connsiteX5" fmla="*/ 57150 w 171450"/>
                <a:gd name="connsiteY5" fmla="*/ 1514475 h 3933825"/>
                <a:gd name="connsiteX6" fmla="*/ 76200 w 171450"/>
                <a:gd name="connsiteY6" fmla="*/ 1571625 h 3933825"/>
                <a:gd name="connsiteX7" fmla="*/ 95250 w 171450"/>
                <a:gd name="connsiteY7" fmla="*/ 1638300 h 3933825"/>
                <a:gd name="connsiteX8" fmla="*/ 114300 w 171450"/>
                <a:gd name="connsiteY8" fmla="*/ 1666875 h 3933825"/>
                <a:gd name="connsiteX9" fmla="*/ 142875 w 171450"/>
                <a:gd name="connsiteY9" fmla="*/ 1790700 h 3933825"/>
                <a:gd name="connsiteX10" fmla="*/ 171450 w 171450"/>
                <a:gd name="connsiteY10" fmla="*/ 1847850 h 3933825"/>
                <a:gd name="connsiteX11" fmla="*/ 161925 w 171450"/>
                <a:gd name="connsiteY11" fmla="*/ 2019300 h 3933825"/>
                <a:gd name="connsiteX12" fmla="*/ 133350 w 171450"/>
                <a:gd name="connsiteY12" fmla="*/ 2124075 h 3933825"/>
                <a:gd name="connsiteX13" fmla="*/ 123825 w 171450"/>
                <a:gd name="connsiteY13" fmla="*/ 2171700 h 3933825"/>
                <a:gd name="connsiteX14" fmla="*/ 114300 w 171450"/>
                <a:gd name="connsiteY14" fmla="*/ 2238375 h 3933825"/>
                <a:gd name="connsiteX15" fmla="*/ 95250 w 171450"/>
                <a:gd name="connsiteY15" fmla="*/ 2266950 h 3933825"/>
                <a:gd name="connsiteX16" fmla="*/ 76200 w 171450"/>
                <a:gd name="connsiteY16" fmla="*/ 2333625 h 3933825"/>
                <a:gd name="connsiteX17" fmla="*/ 57150 w 171450"/>
                <a:gd name="connsiteY17" fmla="*/ 2390775 h 3933825"/>
                <a:gd name="connsiteX18" fmla="*/ 47625 w 171450"/>
                <a:gd name="connsiteY18" fmla="*/ 2419350 h 3933825"/>
                <a:gd name="connsiteX19" fmla="*/ 38100 w 171450"/>
                <a:gd name="connsiteY19" fmla="*/ 2447925 h 3933825"/>
                <a:gd name="connsiteX20" fmla="*/ 19050 w 171450"/>
                <a:gd name="connsiteY20" fmla="*/ 2590800 h 3933825"/>
                <a:gd name="connsiteX21" fmla="*/ 0 w 171450"/>
                <a:gd name="connsiteY21" fmla="*/ 2657475 h 3933825"/>
                <a:gd name="connsiteX22" fmla="*/ 9525 w 171450"/>
                <a:gd name="connsiteY22" fmla="*/ 3781425 h 3933825"/>
                <a:gd name="connsiteX23" fmla="*/ 28575 w 171450"/>
                <a:gd name="connsiteY23" fmla="*/ 3876675 h 3933825"/>
                <a:gd name="connsiteX24" fmla="*/ 47625 w 171450"/>
                <a:gd name="connsiteY24" fmla="*/ 3933825 h 3933825"/>
                <a:gd name="connsiteX0" fmla="*/ 38100 w 171450"/>
                <a:gd name="connsiteY0" fmla="*/ 0 h 3933825"/>
                <a:gd name="connsiteX1" fmla="*/ 28575 w 171450"/>
                <a:gd name="connsiteY1" fmla="*/ 257175 h 3933825"/>
                <a:gd name="connsiteX2" fmla="*/ 19050 w 171450"/>
                <a:gd name="connsiteY2" fmla="*/ 323850 h 3933825"/>
                <a:gd name="connsiteX3" fmla="*/ 9525 w 171450"/>
                <a:gd name="connsiteY3" fmla="*/ 847725 h 3933825"/>
                <a:gd name="connsiteX4" fmla="*/ 57150 w 171450"/>
                <a:gd name="connsiteY4" fmla="*/ 1514475 h 3933825"/>
                <a:gd name="connsiteX5" fmla="*/ 76200 w 171450"/>
                <a:gd name="connsiteY5" fmla="*/ 1571625 h 3933825"/>
                <a:gd name="connsiteX6" fmla="*/ 95250 w 171450"/>
                <a:gd name="connsiteY6" fmla="*/ 1638300 h 3933825"/>
                <a:gd name="connsiteX7" fmla="*/ 114300 w 171450"/>
                <a:gd name="connsiteY7" fmla="*/ 1666875 h 3933825"/>
                <a:gd name="connsiteX8" fmla="*/ 142875 w 171450"/>
                <a:gd name="connsiteY8" fmla="*/ 1790700 h 3933825"/>
                <a:gd name="connsiteX9" fmla="*/ 171450 w 171450"/>
                <a:gd name="connsiteY9" fmla="*/ 1847850 h 3933825"/>
                <a:gd name="connsiteX10" fmla="*/ 161925 w 171450"/>
                <a:gd name="connsiteY10" fmla="*/ 2019300 h 3933825"/>
                <a:gd name="connsiteX11" fmla="*/ 133350 w 171450"/>
                <a:gd name="connsiteY11" fmla="*/ 2124075 h 3933825"/>
                <a:gd name="connsiteX12" fmla="*/ 123825 w 171450"/>
                <a:gd name="connsiteY12" fmla="*/ 2171700 h 3933825"/>
                <a:gd name="connsiteX13" fmla="*/ 114300 w 171450"/>
                <a:gd name="connsiteY13" fmla="*/ 2238375 h 3933825"/>
                <a:gd name="connsiteX14" fmla="*/ 95250 w 171450"/>
                <a:gd name="connsiteY14" fmla="*/ 2266950 h 3933825"/>
                <a:gd name="connsiteX15" fmla="*/ 76200 w 171450"/>
                <a:gd name="connsiteY15" fmla="*/ 2333625 h 3933825"/>
                <a:gd name="connsiteX16" fmla="*/ 57150 w 171450"/>
                <a:gd name="connsiteY16" fmla="*/ 2390775 h 3933825"/>
                <a:gd name="connsiteX17" fmla="*/ 47625 w 171450"/>
                <a:gd name="connsiteY17" fmla="*/ 2419350 h 3933825"/>
                <a:gd name="connsiteX18" fmla="*/ 38100 w 171450"/>
                <a:gd name="connsiteY18" fmla="*/ 2447925 h 3933825"/>
                <a:gd name="connsiteX19" fmla="*/ 19050 w 171450"/>
                <a:gd name="connsiteY19" fmla="*/ 2590800 h 3933825"/>
                <a:gd name="connsiteX20" fmla="*/ 0 w 171450"/>
                <a:gd name="connsiteY20" fmla="*/ 2657475 h 3933825"/>
                <a:gd name="connsiteX21" fmla="*/ 9525 w 171450"/>
                <a:gd name="connsiteY21" fmla="*/ 3781425 h 3933825"/>
                <a:gd name="connsiteX22" fmla="*/ 28575 w 171450"/>
                <a:gd name="connsiteY22" fmla="*/ 3876675 h 3933825"/>
                <a:gd name="connsiteX23" fmla="*/ 47625 w 171450"/>
                <a:gd name="connsiteY23" fmla="*/ 3933825 h 3933825"/>
                <a:gd name="connsiteX0" fmla="*/ 38100 w 171450"/>
                <a:gd name="connsiteY0" fmla="*/ 0 h 3933825"/>
                <a:gd name="connsiteX1" fmla="*/ 28575 w 171450"/>
                <a:gd name="connsiteY1" fmla="*/ 257175 h 3933825"/>
                <a:gd name="connsiteX2" fmla="*/ 19050 w 171450"/>
                <a:gd name="connsiteY2" fmla="*/ 323850 h 3933825"/>
                <a:gd name="connsiteX3" fmla="*/ 57150 w 171450"/>
                <a:gd name="connsiteY3" fmla="*/ 1514475 h 3933825"/>
                <a:gd name="connsiteX4" fmla="*/ 76200 w 171450"/>
                <a:gd name="connsiteY4" fmla="*/ 1571625 h 3933825"/>
                <a:gd name="connsiteX5" fmla="*/ 95250 w 171450"/>
                <a:gd name="connsiteY5" fmla="*/ 1638300 h 3933825"/>
                <a:gd name="connsiteX6" fmla="*/ 114300 w 171450"/>
                <a:gd name="connsiteY6" fmla="*/ 1666875 h 3933825"/>
                <a:gd name="connsiteX7" fmla="*/ 142875 w 171450"/>
                <a:gd name="connsiteY7" fmla="*/ 1790700 h 3933825"/>
                <a:gd name="connsiteX8" fmla="*/ 171450 w 171450"/>
                <a:gd name="connsiteY8" fmla="*/ 1847850 h 3933825"/>
                <a:gd name="connsiteX9" fmla="*/ 161925 w 171450"/>
                <a:gd name="connsiteY9" fmla="*/ 2019300 h 3933825"/>
                <a:gd name="connsiteX10" fmla="*/ 133350 w 171450"/>
                <a:gd name="connsiteY10" fmla="*/ 2124075 h 3933825"/>
                <a:gd name="connsiteX11" fmla="*/ 123825 w 171450"/>
                <a:gd name="connsiteY11" fmla="*/ 2171700 h 3933825"/>
                <a:gd name="connsiteX12" fmla="*/ 114300 w 171450"/>
                <a:gd name="connsiteY12" fmla="*/ 2238375 h 3933825"/>
                <a:gd name="connsiteX13" fmla="*/ 95250 w 171450"/>
                <a:gd name="connsiteY13" fmla="*/ 2266950 h 3933825"/>
                <a:gd name="connsiteX14" fmla="*/ 76200 w 171450"/>
                <a:gd name="connsiteY14" fmla="*/ 2333625 h 3933825"/>
                <a:gd name="connsiteX15" fmla="*/ 57150 w 171450"/>
                <a:gd name="connsiteY15" fmla="*/ 2390775 h 3933825"/>
                <a:gd name="connsiteX16" fmla="*/ 47625 w 171450"/>
                <a:gd name="connsiteY16" fmla="*/ 2419350 h 3933825"/>
                <a:gd name="connsiteX17" fmla="*/ 38100 w 171450"/>
                <a:gd name="connsiteY17" fmla="*/ 2447925 h 3933825"/>
                <a:gd name="connsiteX18" fmla="*/ 19050 w 171450"/>
                <a:gd name="connsiteY18" fmla="*/ 2590800 h 3933825"/>
                <a:gd name="connsiteX19" fmla="*/ 0 w 171450"/>
                <a:gd name="connsiteY19" fmla="*/ 2657475 h 3933825"/>
                <a:gd name="connsiteX20" fmla="*/ 9525 w 171450"/>
                <a:gd name="connsiteY20" fmla="*/ 3781425 h 3933825"/>
                <a:gd name="connsiteX21" fmla="*/ 28575 w 171450"/>
                <a:gd name="connsiteY21" fmla="*/ 3876675 h 3933825"/>
                <a:gd name="connsiteX22" fmla="*/ 47625 w 171450"/>
                <a:gd name="connsiteY22" fmla="*/ 3933825 h 3933825"/>
                <a:gd name="connsiteX0" fmla="*/ 38100 w 171450"/>
                <a:gd name="connsiteY0" fmla="*/ 0 h 3933825"/>
                <a:gd name="connsiteX1" fmla="*/ 28575 w 171450"/>
                <a:gd name="connsiteY1" fmla="*/ 257175 h 3933825"/>
                <a:gd name="connsiteX2" fmla="*/ 57150 w 171450"/>
                <a:gd name="connsiteY2" fmla="*/ 1514475 h 3933825"/>
                <a:gd name="connsiteX3" fmla="*/ 76200 w 171450"/>
                <a:gd name="connsiteY3" fmla="*/ 1571625 h 3933825"/>
                <a:gd name="connsiteX4" fmla="*/ 95250 w 171450"/>
                <a:gd name="connsiteY4" fmla="*/ 1638300 h 3933825"/>
                <a:gd name="connsiteX5" fmla="*/ 114300 w 171450"/>
                <a:gd name="connsiteY5" fmla="*/ 1666875 h 3933825"/>
                <a:gd name="connsiteX6" fmla="*/ 142875 w 171450"/>
                <a:gd name="connsiteY6" fmla="*/ 1790700 h 3933825"/>
                <a:gd name="connsiteX7" fmla="*/ 171450 w 171450"/>
                <a:gd name="connsiteY7" fmla="*/ 1847850 h 3933825"/>
                <a:gd name="connsiteX8" fmla="*/ 161925 w 171450"/>
                <a:gd name="connsiteY8" fmla="*/ 2019300 h 3933825"/>
                <a:gd name="connsiteX9" fmla="*/ 133350 w 171450"/>
                <a:gd name="connsiteY9" fmla="*/ 2124075 h 3933825"/>
                <a:gd name="connsiteX10" fmla="*/ 123825 w 171450"/>
                <a:gd name="connsiteY10" fmla="*/ 2171700 h 3933825"/>
                <a:gd name="connsiteX11" fmla="*/ 114300 w 171450"/>
                <a:gd name="connsiteY11" fmla="*/ 2238375 h 3933825"/>
                <a:gd name="connsiteX12" fmla="*/ 95250 w 171450"/>
                <a:gd name="connsiteY12" fmla="*/ 2266950 h 3933825"/>
                <a:gd name="connsiteX13" fmla="*/ 76200 w 171450"/>
                <a:gd name="connsiteY13" fmla="*/ 2333625 h 3933825"/>
                <a:gd name="connsiteX14" fmla="*/ 57150 w 171450"/>
                <a:gd name="connsiteY14" fmla="*/ 2390775 h 3933825"/>
                <a:gd name="connsiteX15" fmla="*/ 47625 w 171450"/>
                <a:gd name="connsiteY15" fmla="*/ 2419350 h 3933825"/>
                <a:gd name="connsiteX16" fmla="*/ 38100 w 171450"/>
                <a:gd name="connsiteY16" fmla="*/ 2447925 h 3933825"/>
                <a:gd name="connsiteX17" fmla="*/ 19050 w 171450"/>
                <a:gd name="connsiteY17" fmla="*/ 2590800 h 3933825"/>
                <a:gd name="connsiteX18" fmla="*/ 0 w 171450"/>
                <a:gd name="connsiteY18" fmla="*/ 2657475 h 3933825"/>
                <a:gd name="connsiteX19" fmla="*/ 9525 w 171450"/>
                <a:gd name="connsiteY19" fmla="*/ 3781425 h 3933825"/>
                <a:gd name="connsiteX20" fmla="*/ 28575 w 171450"/>
                <a:gd name="connsiteY20" fmla="*/ 3876675 h 3933825"/>
                <a:gd name="connsiteX21" fmla="*/ 47625 w 171450"/>
                <a:gd name="connsiteY21" fmla="*/ 3933825 h 3933825"/>
                <a:gd name="connsiteX0" fmla="*/ 38100 w 171450"/>
                <a:gd name="connsiteY0" fmla="*/ 0 h 3933825"/>
                <a:gd name="connsiteX1" fmla="*/ 28575 w 171450"/>
                <a:gd name="connsiteY1" fmla="*/ 257175 h 3933825"/>
                <a:gd name="connsiteX2" fmla="*/ 57150 w 171450"/>
                <a:gd name="connsiteY2" fmla="*/ 1514475 h 3933825"/>
                <a:gd name="connsiteX3" fmla="*/ 76200 w 171450"/>
                <a:gd name="connsiteY3" fmla="*/ 1571625 h 3933825"/>
                <a:gd name="connsiteX4" fmla="*/ 95250 w 171450"/>
                <a:gd name="connsiteY4" fmla="*/ 1638300 h 3933825"/>
                <a:gd name="connsiteX5" fmla="*/ 114300 w 171450"/>
                <a:gd name="connsiteY5" fmla="*/ 1666875 h 3933825"/>
                <a:gd name="connsiteX6" fmla="*/ 142875 w 171450"/>
                <a:gd name="connsiteY6" fmla="*/ 1790700 h 3933825"/>
                <a:gd name="connsiteX7" fmla="*/ 171450 w 171450"/>
                <a:gd name="connsiteY7" fmla="*/ 1847850 h 3933825"/>
                <a:gd name="connsiteX8" fmla="*/ 161925 w 171450"/>
                <a:gd name="connsiteY8" fmla="*/ 2019300 h 3933825"/>
                <a:gd name="connsiteX9" fmla="*/ 133350 w 171450"/>
                <a:gd name="connsiteY9" fmla="*/ 2124075 h 3933825"/>
                <a:gd name="connsiteX10" fmla="*/ 123825 w 171450"/>
                <a:gd name="connsiteY10" fmla="*/ 2171700 h 3933825"/>
                <a:gd name="connsiteX11" fmla="*/ 114300 w 171450"/>
                <a:gd name="connsiteY11" fmla="*/ 2238375 h 3933825"/>
                <a:gd name="connsiteX12" fmla="*/ 95250 w 171450"/>
                <a:gd name="connsiteY12" fmla="*/ 2266950 h 3933825"/>
                <a:gd name="connsiteX13" fmla="*/ 76200 w 171450"/>
                <a:gd name="connsiteY13" fmla="*/ 2333625 h 3933825"/>
                <a:gd name="connsiteX14" fmla="*/ 57150 w 171450"/>
                <a:gd name="connsiteY14" fmla="*/ 2390775 h 3933825"/>
                <a:gd name="connsiteX15" fmla="*/ 47625 w 171450"/>
                <a:gd name="connsiteY15" fmla="*/ 2419350 h 3933825"/>
                <a:gd name="connsiteX16" fmla="*/ 38100 w 171450"/>
                <a:gd name="connsiteY16" fmla="*/ 2447925 h 3933825"/>
                <a:gd name="connsiteX17" fmla="*/ 14287 w 171450"/>
                <a:gd name="connsiteY17" fmla="*/ 2576513 h 3933825"/>
                <a:gd name="connsiteX18" fmla="*/ 0 w 171450"/>
                <a:gd name="connsiteY18" fmla="*/ 2657475 h 3933825"/>
                <a:gd name="connsiteX19" fmla="*/ 9525 w 171450"/>
                <a:gd name="connsiteY19" fmla="*/ 3781425 h 3933825"/>
                <a:gd name="connsiteX20" fmla="*/ 28575 w 171450"/>
                <a:gd name="connsiteY20" fmla="*/ 3876675 h 3933825"/>
                <a:gd name="connsiteX21" fmla="*/ 47625 w 171450"/>
                <a:gd name="connsiteY21" fmla="*/ 3933825 h 3933825"/>
                <a:gd name="connsiteX0" fmla="*/ 38100 w 171450"/>
                <a:gd name="connsiteY0" fmla="*/ 0 h 3933825"/>
                <a:gd name="connsiteX1" fmla="*/ 28575 w 171450"/>
                <a:gd name="connsiteY1" fmla="*/ 257175 h 3933825"/>
                <a:gd name="connsiteX2" fmla="*/ 57150 w 171450"/>
                <a:gd name="connsiteY2" fmla="*/ 1514475 h 3933825"/>
                <a:gd name="connsiteX3" fmla="*/ 95250 w 171450"/>
                <a:gd name="connsiteY3" fmla="*/ 1638300 h 3933825"/>
                <a:gd name="connsiteX4" fmla="*/ 114300 w 171450"/>
                <a:gd name="connsiteY4" fmla="*/ 1666875 h 3933825"/>
                <a:gd name="connsiteX5" fmla="*/ 142875 w 171450"/>
                <a:gd name="connsiteY5" fmla="*/ 1790700 h 3933825"/>
                <a:gd name="connsiteX6" fmla="*/ 171450 w 171450"/>
                <a:gd name="connsiteY6" fmla="*/ 1847850 h 3933825"/>
                <a:gd name="connsiteX7" fmla="*/ 161925 w 171450"/>
                <a:gd name="connsiteY7" fmla="*/ 2019300 h 3933825"/>
                <a:gd name="connsiteX8" fmla="*/ 133350 w 171450"/>
                <a:gd name="connsiteY8" fmla="*/ 2124075 h 3933825"/>
                <a:gd name="connsiteX9" fmla="*/ 123825 w 171450"/>
                <a:gd name="connsiteY9" fmla="*/ 2171700 h 3933825"/>
                <a:gd name="connsiteX10" fmla="*/ 114300 w 171450"/>
                <a:gd name="connsiteY10" fmla="*/ 2238375 h 3933825"/>
                <a:gd name="connsiteX11" fmla="*/ 95250 w 171450"/>
                <a:gd name="connsiteY11" fmla="*/ 2266950 h 3933825"/>
                <a:gd name="connsiteX12" fmla="*/ 76200 w 171450"/>
                <a:gd name="connsiteY12" fmla="*/ 2333625 h 3933825"/>
                <a:gd name="connsiteX13" fmla="*/ 57150 w 171450"/>
                <a:gd name="connsiteY13" fmla="*/ 2390775 h 3933825"/>
                <a:gd name="connsiteX14" fmla="*/ 47625 w 171450"/>
                <a:gd name="connsiteY14" fmla="*/ 2419350 h 3933825"/>
                <a:gd name="connsiteX15" fmla="*/ 38100 w 171450"/>
                <a:gd name="connsiteY15" fmla="*/ 2447925 h 3933825"/>
                <a:gd name="connsiteX16" fmla="*/ 14287 w 171450"/>
                <a:gd name="connsiteY16" fmla="*/ 2576513 h 3933825"/>
                <a:gd name="connsiteX17" fmla="*/ 0 w 171450"/>
                <a:gd name="connsiteY17" fmla="*/ 2657475 h 3933825"/>
                <a:gd name="connsiteX18" fmla="*/ 9525 w 171450"/>
                <a:gd name="connsiteY18" fmla="*/ 3781425 h 3933825"/>
                <a:gd name="connsiteX19" fmla="*/ 28575 w 171450"/>
                <a:gd name="connsiteY19" fmla="*/ 3876675 h 3933825"/>
                <a:gd name="connsiteX20" fmla="*/ 47625 w 171450"/>
                <a:gd name="connsiteY20" fmla="*/ 3933825 h 3933825"/>
                <a:gd name="connsiteX0" fmla="*/ 38100 w 171450"/>
                <a:gd name="connsiteY0" fmla="*/ 0 h 3933825"/>
                <a:gd name="connsiteX1" fmla="*/ 28575 w 171450"/>
                <a:gd name="connsiteY1" fmla="*/ 257175 h 3933825"/>
                <a:gd name="connsiteX2" fmla="*/ 57150 w 171450"/>
                <a:gd name="connsiteY2" fmla="*/ 1514475 h 3933825"/>
                <a:gd name="connsiteX3" fmla="*/ 95250 w 171450"/>
                <a:gd name="connsiteY3" fmla="*/ 1638300 h 3933825"/>
                <a:gd name="connsiteX4" fmla="*/ 142875 w 171450"/>
                <a:gd name="connsiteY4" fmla="*/ 1790700 h 3933825"/>
                <a:gd name="connsiteX5" fmla="*/ 171450 w 171450"/>
                <a:gd name="connsiteY5" fmla="*/ 1847850 h 3933825"/>
                <a:gd name="connsiteX6" fmla="*/ 161925 w 171450"/>
                <a:gd name="connsiteY6" fmla="*/ 2019300 h 3933825"/>
                <a:gd name="connsiteX7" fmla="*/ 133350 w 171450"/>
                <a:gd name="connsiteY7" fmla="*/ 2124075 h 3933825"/>
                <a:gd name="connsiteX8" fmla="*/ 123825 w 171450"/>
                <a:gd name="connsiteY8" fmla="*/ 2171700 h 3933825"/>
                <a:gd name="connsiteX9" fmla="*/ 114300 w 171450"/>
                <a:gd name="connsiteY9" fmla="*/ 2238375 h 3933825"/>
                <a:gd name="connsiteX10" fmla="*/ 95250 w 171450"/>
                <a:gd name="connsiteY10" fmla="*/ 2266950 h 3933825"/>
                <a:gd name="connsiteX11" fmla="*/ 76200 w 171450"/>
                <a:gd name="connsiteY11" fmla="*/ 2333625 h 3933825"/>
                <a:gd name="connsiteX12" fmla="*/ 57150 w 171450"/>
                <a:gd name="connsiteY12" fmla="*/ 2390775 h 3933825"/>
                <a:gd name="connsiteX13" fmla="*/ 47625 w 171450"/>
                <a:gd name="connsiteY13" fmla="*/ 2419350 h 3933825"/>
                <a:gd name="connsiteX14" fmla="*/ 38100 w 171450"/>
                <a:gd name="connsiteY14" fmla="*/ 2447925 h 3933825"/>
                <a:gd name="connsiteX15" fmla="*/ 14287 w 171450"/>
                <a:gd name="connsiteY15" fmla="*/ 2576513 h 3933825"/>
                <a:gd name="connsiteX16" fmla="*/ 0 w 171450"/>
                <a:gd name="connsiteY16" fmla="*/ 2657475 h 3933825"/>
                <a:gd name="connsiteX17" fmla="*/ 9525 w 171450"/>
                <a:gd name="connsiteY17" fmla="*/ 3781425 h 3933825"/>
                <a:gd name="connsiteX18" fmla="*/ 28575 w 171450"/>
                <a:gd name="connsiteY18" fmla="*/ 3876675 h 3933825"/>
                <a:gd name="connsiteX19" fmla="*/ 47625 w 171450"/>
                <a:gd name="connsiteY19" fmla="*/ 3933825 h 3933825"/>
                <a:gd name="connsiteX0" fmla="*/ 38100 w 171450"/>
                <a:gd name="connsiteY0" fmla="*/ 0 h 3933825"/>
                <a:gd name="connsiteX1" fmla="*/ 28575 w 171450"/>
                <a:gd name="connsiteY1" fmla="*/ 257175 h 3933825"/>
                <a:gd name="connsiteX2" fmla="*/ 57150 w 171450"/>
                <a:gd name="connsiteY2" fmla="*/ 1514475 h 3933825"/>
                <a:gd name="connsiteX3" fmla="*/ 142875 w 171450"/>
                <a:gd name="connsiteY3" fmla="*/ 1790700 h 3933825"/>
                <a:gd name="connsiteX4" fmla="*/ 171450 w 171450"/>
                <a:gd name="connsiteY4" fmla="*/ 1847850 h 3933825"/>
                <a:gd name="connsiteX5" fmla="*/ 161925 w 171450"/>
                <a:gd name="connsiteY5" fmla="*/ 2019300 h 3933825"/>
                <a:gd name="connsiteX6" fmla="*/ 133350 w 171450"/>
                <a:gd name="connsiteY6" fmla="*/ 2124075 h 3933825"/>
                <a:gd name="connsiteX7" fmla="*/ 123825 w 171450"/>
                <a:gd name="connsiteY7" fmla="*/ 2171700 h 3933825"/>
                <a:gd name="connsiteX8" fmla="*/ 114300 w 171450"/>
                <a:gd name="connsiteY8" fmla="*/ 2238375 h 3933825"/>
                <a:gd name="connsiteX9" fmla="*/ 95250 w 171450"/>
                <a:gd name="connsiteY9" fmla="*/ 2266950 h 3933825"/>
                <a:gd name="connsiteX10" fmla="*/ 76200 w 171450"/>
                <a:gd name="connsiteY10" fmla="*/ 2333625 h 3933825"/>
                <a:gd name="connsiteX11" fmla="*/ 57150 w 171450"/>
                <a:gd name="connsiteY11" fmla="*/ 2390775 h 3933825"/>
                <a:gd name="connsiteX12" fmla="*/ 47625 w 171450"/>
                <a:gd name="connsiteY12" fmla="*/ 2419350 h 3933825"/>
                <a:gd name="connsiteX13" fmla="*/ 38100 w 171450"/>
                <a:gd name="connsiteY13" fmla="*/ 2447925 h 3933825"/>
                <a:gd name="connsiteX14" fmla="*/ 14287 w 171450"/>
                <a:gd name="connsiteY14" fmla="*/ 2576513 h 3933825"/>
                <a:gd name="connsiteX15" fmla="*/ 0 w 171450"/>
                <a:gd name="connsiteY15" fmla="*/ 2657475 h 3933825"/>
                <a:gd name="connsiteX16" fmla="*/ 9525 w 171450"/>
                <a:gd name="connsiteY16" fmla="*/ 3781425 h 3933825"/>
                <a:gd name="connsiteX17" fmla="*/ 28575 w 171450"/>
                <a:gd name="connsiteY17" fmla="*/ 3876675 h 3933825"/>
                <a:gd name="connsiteX18" fmla="*/ 47625 w 171450"/>
                <a:gd name="connsiteY18" fmla="*/ 3933825 h 3933825"/>
                <a:gd name="connsiteX0" fmla="*/ 38100 w 171450"/>
                <a:gd name="connsiteY0" fmla="*/ 0 h 3933825"/>
                <a:gd name="connsiteX1" fmla="*/ 28575 w 171450"/>
                <a:gd name="connsiteY1" fmla="*/ 257175 h 3933825"/>
                <a:gd name="connsiteX2" fmla="*/ 57150 w 171450"/>
                <a:gd name="connsiteY2" fmla="*/ 1514475 h 3933825"/>
                <a:gd name="connsiteX3" fmla="*/ 142875 w 171450"/>
                <a:gd name="connsiteY3" fmla="*/ 1790700 h 3933825"/>
                <a:gd name="connsiteX4" fmla="*/ 171450 w 171450"/>
                <a:gd name="connsiteY4" fmla="*/ 1847850 h 3933825"/>
                <a:gd name="connsiteX5" fmla="*/ 161925 w 171450"/>
                <a:gd name="connsiteY5" fmla="*/ 2019300 h 3933825"/>
                <a:gd name="connsiteX6" fmla="*/ 133350 w 171450"/>
                <a:gd name="connsiteY6" fmla="*/ 2124075 h 3933825"/>
                <a:gd name="connsiteX7" fmla="*/ 123825 w 171450"/>
                <a:gd name="connsiteY7" fmla="*/ 2171700 h 3933825"/>
                <a:gd name="connsiteX8" fmla="*/ 114300 w 171450"/>
                <a:gd name="connsiteY8" fmla="*/ 2238375 h 3933825"/>
                <a:gd name="connsiteX9" fmla="*/ 95250 w 171450"/>
                <a:gd name="connsiteY9" fmla="*/ 2266950 h 3933825"/>
                <a:gd name="connsiteX10" fmla="*/ 76200 w 171450"/>
                <a:gd name="connsiteY10" fmla="*/ 2333625 h 3933825"/>
                <a:gd name="connsiteX11" fmla="*/ 57150 w 171450"/>
                <a:gd name="connsiteY11" fmla="*/ 2390775 h 3933825"/>
                <a:gd name="connsiteX12" fmla="*/ 47625 w 171450"/>
                <a:gd name="connsiteY12" fmla="*/ 2419350 h 3933825"/>
                <a:gd name="connsiteX13" fmla="*/ 38100 w 171450"/>
                <a:gd name="connsiteY13" fmla="*/ 2447925 h 3933825"/>
                <a:gd name="connsiteX14" fmla="*/ 14287 w 171450"/>
                <a:gd name="connsiteY14" fmla="*/ 2576513 h 3933825"/>
                <a:gd name="connsiteX15" fmla="*/ 0 w 171450"/>
                <a:gd name="connsiteY15" fmla="*/ 2657475 h 3933825"/>
                <a:gd name="connsiteX16" fmla="*/ 9525 w 171450"/>
                <a:gd name="connsiteY16" fmla="*/ 3781425 h 3933825"/>
                <a:gd name="connsiteX17" fmla="*/ 28575 w 171450"/>
                <a:gd name="connsiteY17" fmla="*/ 3876675 h 3933825"/>
                <a:gd name="connsiteX18" fmla="*/ 47625 w 171450"/>
                <a:gd name="connsiteY18" fmla="*/ 3933825 h 3933825"/>
                <a:gd name="connsiteX0" fmla="*/ 38100 w 171450"/>
                <a:gd name="connsiteY0" fmla="*/ 0 h 3933825"/>
                <a:gd name="connsiteX1" fmla="*/ 28575 w 171450"/>
                <a:gd name="connsiteY1" fmla="*/ 257175 h 3933825"/>
                <a:gd name="connsiteX2" fmla="*/ 57150 w 171450"/>
                <a:gd name="connsiteY2" fmla="*/ 1514475 h 3933825"/>
                <a:gd name="connsiteX3" fmla="*/ 157163 w 171450"/>
                <a:gd name="connsiteY3" fmla="*/ 1671638 h 3933825"/>
                <a:gd name="connsiteX4" fmla="*/ 171450 w 171450"/>
                <a:gd name="connsiteY4" fmla="*/ 1847850 h 3933825"/>
                <a:gd name="connsiteX5" fmla="*/ 161925 w 171450"/>
                <a:gd name="connsiteY5" fmla="*/ 2019300 h 3933825"/>
                <a:gd name="connsiteX6" fmla="*/ 133350 w 171450"/>
                <a:gd name="connsiteY6" fmla="*/ 2124075 h 3933825"/>
                <a:gd name="connsiteX7" fmla="*/ 123825 w 171450"/>
                <a:gd name="connsiteY7" fmla="*/ 2171700 h 3933825"/>
                <a:gd name="connsiteX8" fmla="*/ 114300 w 171450"/>
                <a:gd name="connsiteY8" fmla="*/ 2238375 h 3933825"/>
                <a:gd name="connsiteX9" fmla="*/ 95250 w 171450"/>
                <a:gd name="connsiteY9" fmla="*/ 2266950 h 3933825"/>
                <a:gd name="connsiteX10" fmla="*/ 76200 w 171450"/>
                <a:gd name="connsiteY10" fmla="*/ 2333625 h 3933825"/>
                <a:gd name="connsiteX11" fmla="*/ 57150 w 171450"/>
                <a:gd name="connsiteY11" fmla="*/ 2390775 h 3933825"/>
                <a:gd name="connsiteX12" fmla="*/ 47625 w 171450"/>
                <a:gd name="connsiteY12" fmla="*/ 2419350 h 3933825"/>
                <a:gd name="connsiteX13" fmla="*/ 38100 w 171450"/>
                <a:gd name="connsiteY13" fmla="*/ 2447925 h 3933825"/>
                <a:gd name="connsiteX14" fmla="*/ 14287 w 171450"/>
                <a:gd name="connsiteY14" fmla="*/ 2576513 h 3933825"/>
                <a:gd name="connsiteX15" fmla="*/ 0 w 171450"/>
                <a:gd name="connsiteY15" fmla="*/ 2657475 h 3933825"/>
                <a:gd name="connsiteX16" fmla="*/ 9525 w 171450"/>
                <a:gd name="connsiteY16" fmla="*/ 3781425 h 3933825"/>
                <a:gd name="connsiteX17" fmla="*/ 28575 w 171450"/>
                <a:gd name="connsiteY17" fmla="*/ 3876675 h 3933825"/>
                <a:gd name="connsiteX18" fmla="*/ 47625 w 171450"/>
                <a:gd name="connsiteY18" fmla="*/ 3933825 h 3933825"/>
                <a:gd name="connsiteX0" fmla="*/ 38100 w 173988"/>
                <a:gd name="connsiteY0" fmla="*/ 0 h 3933825"/>
                <a:gd name="connsiteX1" fmla="*/ 28575 w 173988"/>
                <a:gd name="connsiteY1" fmla="*/ 257175 h 3933825"/>
                <a:gd name="connsiteX2" fmla="*/ 57150 w 173988"/>
                <a:gd name="connsiteY2" fmla="*/ 1514475 h 3933825"/>
                <a:gd name="connsiteX3" fmla="*/ 157163 w 173988"/>
                <a:gd name="connsiteY3" fmla="*/ 1671638 h 3933825"/>
                <a:gd name="connsiteX4" fmla="*/ 171450 w 173988"/>
                <a:gd name="connsiteY4" fmla="*/ 1847850 h 3933825"/>
                <a:gd name="connsiteX5" fmla="*/ 161925 w 173988"/>
                <a:gd name="connsiteY5" fmla="*/ 2019300 h 3933825"/>
                <a:gd name="connsiteX6" fmla="*/ 133350 w 173988"/>
                <a:gd name="connsiteY6" fmla="*/ 2124075 h 3933825"/>
                <a:gd name="connsiteX7" fmla="*/ 123825 w 173988"/>
                <a:gd name="connsiteY7" fmla="*/ 2171700 h 3933825"/>
                <a:gd name="connsiteX8" fmla="*/ 114300 w 173988"/>
                <a:gd name="connsiteY8" fmla="*/ 2238375 h 3933825"/>
                <a:gd name="connsiteX9" fmla="*/ 95250 w 173988"/>
                <a:gd name="connsiteY9" fmla="*/ 2266950 h 3933825"/>
                <a:gd name="connsiteX10" fmla="*/ 76200 w 173988"/>
                <a:gd name="connsiteY10" fmla="*/ 2333625 h 3933825"/>
                <a:gd name="connsiteX11" fmla="*/ 57150 w 173988"/>
                <a:gd name="connsiteY11" fmla="*/ 2390775 h 3933825"/>
                <a:gd name="connsiteX12" fmla="*/ 47625 w 173988"/>
                <a:gd name="connsiteY12" fmla="*/ 2419350 h 3933825"/>
                <a:gd name="connsiteX13" fmla="*/ 38100 w 173988"/>
                <a:gd name="connsiteY13" fmla="*/ 2447925 h 3933825"/>
                <a:gd name="connsiteX14" fmla="*/ 14287 w 173988"/>
                <a:gd name="connsiteY14" fmla="*/ 2576513 h 3933825"/>
                <a:gd name="connsiteX15" fmla="*/ 0 w 173988"/>
                <a:gd name="connsiteY15" fmla="*/ 2657475 h 3933825"/>
                <a:gd name="connsiteX16" fmla="*/ 9525 w 173988"/>
                <a:gd name="connsiteY16" fmla="*/ 3781425 h 3933825"/>
                <a:gd name="connsiteX17" fmla="*/ 28575 w 173988"/>
                <a:gd name="connsiteY17" fmla="*/ 3876675 h 3933825"/>
                <a:gd name="connsiteX18" fmla="*/ 47625 w 173988"/>
                <a:gd name="connsiteY18" fmla="*/ 3933825 h 3933825"/>
                <a:gd name="connsiteX0" fmla="*/ 38100 w 173988"/>
                <a:gd name="connsiteY0" fmla="*/ 0 h 3933825"/>
                <a:gd name="connsiteX1" fmla="*/ 28575 w 173988"/>
                <a:gd name="connsiteY1" fmla="*/ 257175 h 3933825"/>
                <a:gd name="connsiteX2" fmla="*/ 57150 w 173988"/>
                <a:gd name="connsiteY2" fmla="*/ 1514475 h 3933825"/>
                <a:gd name="connsiteX3" fmla="*/ 157163 w 173988"/>
                <a:gd name="connsiteY3" fmla="*/ 1671638 h 3933825"/>
                <a:gd name="connsiteX4" fmla="*/ 171450 w 173988"/>
                <a:gd name="connsiteY4" fmla="*/ 1847850 h 3933825"/>
                <a:gd name="connsiteX5" fmla="*/ 161925 w 173988"/>
                <a:gd name="connsiteY5" fmla="*/ 2019300 h 3933825"/>
                <a:gd name="connsiteX6" fmla="*/ 133350 w 173988"/>
                <a:gd name="connsiteY6" fmla="*/ 2124075 h 3933825"/>
                <a:gd name="connsiteX7" fmla="*/ 123825 w 173988"/>
                <a:gd name="connsiteY7" fmla="*/ 2171700 h 3933825"/>
                <a:gd name="connsiteX8" fmla="*/ 114300 w 173988"/>
                <a:gd name="connsiteY8" fmla="*/ 2238375 h 3933825"/>
                <a:gd name="connsiteX9" fmla="*/ 95250 w 173988"/>
                <a:gd name="connsiteY9" fmla="*/ 2266950 h 3933825"/>
                <a:gd name="connsiteX10" fmla="*/ 76200 w 173988"/>
                <a:gd name="connsiteY10" fmla="*/ 2333625 h 3933825"/>
                <a:gd name="connsiteX11" fmla="*/ 57150 w 173988"/>
                <a:gd name="connsiteY11" fmla="*/ 2390775 h 3933825"/>
                <a:gd name="connsiteX12" fmla="*/ 47625 w 173988"/>
                <a:gd name="connsiteY12" fmla="*/ 2419350 h 3933825"/>
                <a:gd name="connsiteX13" fmla="*/ 38100 w 173988"/>
                <a:gd name="connsiteY13" fmla="*/ 2447925 h 3933825"/>
                <a:gd name="connsiteX14" fmla="*/ 14287 w 173988"/>
                <a:gd name="connsiteY14" fmla="*/ 2576513 h 3933825"/>
                <a:gd name="connsiteX15" fmla="*/ 0 w 173988"/>
                <a:gd name="connsiteY15" fmla="*/ 2657475 h 3933825"/>
                <a:gd name="connsiteX16" fmla="*/ 9525 w 173988"/>
                <a:gd name="connsiteY16" fmla="*/ 3781425 h 3933825"/>
                <a:gd name="connsiteX17" fmla="*/ 28575 w 173988"/>
                <a:gd name="connsiteY17" fmla="*/ 3876675 h 3933825"/>
                <a:gd name="connsiteX18" fmla="*/ 47625 w 173988"/>
                <a:gd name="connsiteY18" fmla="*/ 3933825 h 3933825"/>
                <a:gd name="connsiteX0" fmla="*/ 38100 w 173988"/>
                <a:gd name="connsiteY0" fmla="*/ 0 h 3933825"/>
                <a:gd name="connsiteX1" fmla="*/ 28575 w 173988"/>
                <a:gd name="connsiteY1" fmla="*/ 257175 h 3933825"/>
                <a:gd name="connsiteX2" fmla="*/ 57150 w 173988"/>
                <a:gd name="connsiteY2" fmla="*/ 1514475 h 3933825"/>
                <a:gd name="connsiteX3" fmla="*/ 157163 w 173988"/>
                <a:gd name="connsiteY3" fmla="*/ 1671638 h 3933825"/>
                <a:gd name="connsiteX4" fmla="*/ 171450 w 173988"/>
                <a:gd name="connsiteY4" fmla="*/ 1847850 h 3933825"/>
                <a:gd name="connsiteX5" fmla="*/ 161925 w 173988"/>
                <a:gd name="connsiteY5" fmla="*/ 2019300 h 3933825"/>
                <a:gd name="connsiteX6" fmla="*/ 133350 w 173988"/>
                <a:gd name="connsiteY6" fmla="*/ 2124075 h 3933825"/>
                <a:gd name="connsiteX7" fmla="*/ 123825 w 173988"/>
                <a:gd name="connsiteY7" fmla="*/ 2171700 h 3933825"/>
                <a:gd name="connsiteX8" fmla="*/ 114300 w 173988"/>
                <a:gd name="connsiteY8" fmla="*/ 2238375 h 3933825"/>
                <a:gd name="connsiteX9" fmla="*/ 95250 w 173988"/>
                <a:gd name="connsiteY9" fmla="*/ 2266950 h 3933825"/>
                <a:gd name="connsiteX10" fmla="*/ 76200 w 173988"/>
                <a:gd name="connsiteY10" fmla="*/ 2333625 h 3933825"/>
                <a:gd name="connsiteX11" fmla="*/ 57150 w 173988"/>
                <a:gd name="connsiteY11" fmla="*/ 2390775 h 3933825"/>
                <a:gd name="connsiteX12" fmla="*/ 47625 w 173988"/>
                <a:gd name="connsiteY12" fmla="*/ 2419350 h 3933825"/>
                <a:gd name="connsiteX13" fmla="*/ 38100 w 173988"/>
                <a:gd name="connsiteY13" fmla="*/ 2447925 h 3933825"/>
                <a:gd name="connsiteX14" fmla="*/ 14287 w 173988"/>
                <a:gd name="connsiteY14" fmla="*/ 2576513 h 3933825"/>
                <a:gd name="connsiteX15" fmla="*/ 0 w 173988"/>
                <a:gd name="connsiteY15" fmla="*/ 2657475 h 3933825"/>
                <a:gd name="connsiteX16" fmla="*/ 9525 w 173988"/>
                <a:gd name="connsiteY16" fmla="*/ 3781425 h 3933825"/>
                <a:gd name="connsiteX17" fmla="*/ 28575 w 173988"/>
                <a:gd name="connsiteY17" fmla="*/ 3876675 h 3933825"/>
                <a:gd name="connsiteX18" fmla="*/ 47625 w 173988"/>
                <a:gd name="connsiteY18" fmla="*/ 3933825 h 3933825"/>
                <a:gd name="connsiteX0" fmla="*/ 38100 w 173988"/>
                <a:gd name="connsiteY0" fmla="*/ 0 h 3933825"/>
                <a:gd name="connsiteX1" fmla="*/ 28575 w 173988"/>
                <a:gd name="connsiteY1" fmla="*/ 257175 h 3933825"/>
                <a:gd name="connsiteX2" fmla="*/ 57150 w 173988"/>
                <a:gd name="connsiteY2" fmla="*/ 1514475 h 3933825"/>
                <a:gd name="connsiteX3" fmla="*/ 157163 w 173988"/>
                <a:gd name="connsiteY3" fmla="*/ 1719263 h 3933825"/>
                <a:gd name="connsiteX4" fmla="*/ 171450 w 173988"/>
                <a:gd name="connsiteY4" fmla="*/ 1847850 h 3933825"/>
                <a:gd name="connsiteX5" fmla="*/ 161925 w 173988"/>
                <a:gd name="connsiteY5" fmla="*/ 2019300 h 3933825"/>
                <a:gd name="connsiteX6" fmla="*/ 133350 w 173988"/>
                <a:gd name="connsiteY6" fmla="*/ 2124075 h 3933825"/>
                <a:gd name="connsiteX7" fmla="*/ 123825 w 173988"/>
                <a:gd name="connsiteY7" fmla="*/ 2171700 h 3933825"/>
                <a:gd name="connsiteX8" fmla="*/ 114300 w 173988"/>
                <a:gd name="connsiteY8" fmla="*/ 2238375 h 3933825"/>
                <a:gd name="connsiteX9" fmla="*/ 95250 w 173988"/>
                <a:gd name="connsiteY9" fmla="*/ 2266950 h 3933825"/>
                <a:gd name="connsiteX10" fmla="*/ 76200 w 173988"/>
                <a:gd name="connsiteY10" fmla="*/ 2333625 h 3933825"/>
                <a:gd name="connsiteX11" fmla="*/ 57150 w 173988"/>
                <a:gd name="connsiteY11" fmla="*/ 2390775 h 3933825"/>
                <a:gd name="connsiteX12" fmla="*/ 47625 w 173988"/>
                <a:gd name="connsiteY12" fmla="*/ 2419350 h 3933825"/>
                <a:gd name="connsiteX13" fmla="*/ 38100 w 173988"/>
                <a:gd name="connsiteY13" fmla="*/ 2447925 h 3933825"/>
                <a:gd name="connsiteX14" fmla="*/ 14287 w 173988"/>
                <a:gd name="connsiteY14" fmla="*/ 2576513 h 3933825"/>
                <a:gd name="connsiteX15" fmla="*/ 0 w 173988"/>
                <a:gd name="connsiteY15" fmla="*/ 2657475 h 3933825"/>
                <a:gd name="connsiteX16" fmla="*/ 9525 w 173988"/>
                <a:gd name="connsiteY16" fmla="*/ 3781425 h 3933825"/>
                <a:gd name="connsiteX17" fmla="*/ 28575 w 173988"/>
                <a:gd name="connsiteY17" fmla="*/ 3876675 h 3933825"/>
                <a:gd name="connsiteX18" fmla="*/ 47625 w 173988"/>
                <a:gd name="connsiteY18" fmla="*/ 3933825 h 3933825"/>
                <a:gd name="connsiteX0" fmla="*/ 38100 w 171450"/>
                <a:gd name="connsiteY0" fmla="*/ 0 h 3933825"/>
                <a:gd name="connsiteX1" fmla="*/ 28575 w 171450"/>
                <a:gd name="connsiteY1" fmla="*/ 257175 h 3933825"/>
                <a:gd name="connsiteX2" fmla="*/ 57150 w 171450"/>
                <a:gd name="connsiteY2" fmla="*/ 1514475 h 3933825"/>
                <a:gd name="connsiteX3" fmla="*/ 157163 w 171450"/>
                <a:gd name="connsiteY3" fmla="*/ 1719263 h 3933825"/>
                <a:gd name="connsiteX4" fmla="*/ 171450 w 171450"/>
                <a:gd name="connsiteY4" fmla="*/ 1847850 h 3933825"/>
                <a:gd name="connsiteX5" fmla="*/ 161925 w 171450"/>
                <a:gd name="connsiteY5" fmla="*/ 2019300 h 3933825"/>
                <a:gd name="connsiteX6" fmla="*/ 133350 w 171450"/>
                <a:gd name="connsiteY6" fmla="*/ 2124075 h 3933825"/>
                <a:gd name="connsiteX7" fmla="*/ 123825 w 171450"/>
                <a:gd name="connsiteY7" fmla="*/ 2171700 h 3933825"/>
                <a:gd name="connsiteX8" fmla="*/ 114300 w 171450"/>
                <a:gd name="connsiteY8" fmla="*/ 2238375 h 3933825"/>
                <a:gd name="connsiteX9" fmla="*/ 95250 w 171450"/>
                <a:gd name="connsiteY9" fmla="*/ 2266950 h 3933825"/>
                <a:gd name="connsiteX10" fmla="*/ 76200 w 171450"/>
                <a:gd name="connsiteY10" fmla="*/ 2333625 h 3933825"/>
                <a:gd name="connsiteX11" fmla="*/ 57150 w 171450"/>
                <a:gd name="connsiteY11" fmla="*/ 2390775 h 3933825"/>
                <a:gd name="connsiteX12" fmla="*/ 47625 w 171450"/>
                <a:gd name="connsiteY12" fmla="*/ 2419350 h 3933825"/>
                <a:gd name="connsiteX13" fmla="*/ 38100 w 171450"/>
                <a:gd name="connsiteY13" fmla="*/ 2447925 h 3933825"/>
                <a:gd name="connsiteX14" fmla="*/ 14287 w 171450"/>
                <a:gd name="connsiteY14" fmla="*/ 2576513 h 3933825"/>
                <a:gd name="connsiteX15" fmla="*/ 0 w 171450"/>
                <a:gd name="connsiteY15" fmla="*/ 2657475 h 3933825"/>
                <a:gd name="connsiteX16" fmla="*/ 9525 w 171450"/>
                <a:gd name="connsiteY16" fmla="*/ 3781425 h 3933825"/>
                <a:gd name="connsiteX17" fmla="*/ 28575 w 171450"/>
                <a:gd name="connsiteY17" fmla="*/ 3876675 h 3933825"/>
                <a:gd name="connsiteX18" fmla="*/ 47625 w 171450"/>
                <a:gd name="connsiteY18" fmla="*/ 3933825 h 3933825"/>
                <a:gd name="connsiteX0" fmla="*/ 38100 w 171450"/>
                <a:gd name="connsiteY0" fmla="*/ 0 h 3933825"/>
                <a:gd name="connsiteX1" fmla="*/ 28575 w 171450"/>
                <a:gd name="connsiteY1" fmla="*/ 257175 h 3933825"/>
                <a:gd name="connsiteX2" fmla="*/ 57150 w 171450"/>
                <a:gd name="connsiteY2" fmla="*/ 1514475 h 3933825"/>
                <a:gd name="connsiteX3" fmla="*/ 157163 w 171450"/>
                <a:gd name="connsiteY3" fmla="*/ 1719263 h 3933825"/>
                <a:gd name="connsiteX4" fmla="*/ 171450 w 171450"/>
                <a:gd name="connsiteY4" fmla="*/ 1847850 h 3933825"/>
                <a:gd name="connsiteX5" fmla="*/ 161925 w 171450"/>
                <a:gd name="connsiteY5" fmla="*/ 2019300 h 3933825"/>
                <a:gd name="connsiteX6" fmla="*/ 133350 w 171450"/>
                <a:gd name="connsiteY6" fmla="*/ 2124075 h 3933825"/>
                <a:gd name="connsiteX7" fmla="*/ 123825 w 171450"/>
                <a:gd name="connsiteY7" fmla="*/ 2171700 h 3933825"/>
                <a:gd name="connsiteX8" fmla="*/ 114300 w 171450"/>
                <a:gd name="connsiteY8" fmla="*/ 2238375 h 3933825"/>
                <a:gd name="connsiteX9" fmla="*/ 95250 w 171450"/>
                <a:gd name="connsiteY9" fmla="*/ 2266950 h 3933825"/>
                <a:gd name="connsiteX10" fmla="*/ 76200 w 171450"/>
                <a:gd name="connsiteY10" fmla="*/ 2333625 h 3933825"/>
                <a:gd name="connsiteX11" fmla="*/ 57150 w 171450"/>
                <a:gd name="connsiteY11" fmla="*/ 2390775 h 3933825"/>
                <a:gd name="connsiteX12" fmla="*/ 47625 w 171450"/>
                <a:gd name="connsiteY12" fmla="*/ 2419350 h 3933825"/>
                <a:gd name="connsiteX13" fmla="*/ 38100 w 171450"/>
                <a:gd name="connsiteY13" fmla="*/ 2447925 h 3933825"/>
                <a:gd name="connsiteX14" fmla="*/ 14287 w 171450"/>
                <a:gd name="connsiteY14" fmla="*/ 2576513 h 3933825"/>
                <a:gd name="connsiteX15" fmla="*/ 0 w 171450"/>
                <a:gd name="connsiteY15" fmla="*/ 2657475 h 3933825"/>
                <a:gd name="connsiteX16" fmla="*/ 9525 w 171450"/>
                <a:gd name="connsiteY16" fmla="*/ 3781425 h 3933825"/>
                <a:gd name="connsiteX17" fmla="*/ 28575 w 171450"/>
                <a:gd name="connsiteY17" fmla="*/ 3876675 h 3933825"/>
                <a:gd name="connsiteX18" fmla="*/ 47625 w 171450"/>
                <a:gd name="connsiteY18" fmla="*/ 3933825 h 393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1450" h="3933825">
                  <a:moveTo>
                    <a:pt x="38100" y="0"/>
                  </a:moveTo>
                  <a:cubicBezTo>
                    <a:pt x="34925" y="85725"/>
                    <a:pt x="25400" y="4763"/>
                    <a:pt x="28575" y="257175"/>
                  </a:cubicBezTo>
                  <a:cubicBezTo>
                    <a:pt x="31750" y="509588"/>
                    <a:pt x="41997" y="1270323"/>
                    <a:pt x="57150" y="1514475"/>
                  </a:cubicBezTo>
                  <a:cubicBezTo>
                    <a:pt x="64293" y="1629568"/>
                    <a:pt x="133351" y="1644651"/>
                    <a:pt x="157163" y="1719263"/>
                  </a:cubicBezTo>
                  <a:cubicBezTo>
                    <a:pt x="175021" y="1775220"/>
                    <a:pt x="158305" y="1808415"/>
                    <a:pt x="171450" y="1847850"/>
                  </a:cubicBezTo>
                  <a:cubicBezTo>
                    <a:pt x="168275" y="1905000"/>
                    <a:pt x="166884" y="1962277"/>
                    <a:pt x="161925" y="2019300"/>
                  </a:cubicBezTo>
                  <a:cubicBezTo>
                    <a:pt x="155929" y="2088251"/>
                    <a:pt x="148257" y="2049538"/>
                    <a:pt x="133350" y="2124075"/>
                  </a:cubicBezTo>
                  <a:cubicBezTo>
                    <a:pt x="130175" y="2139950"/>
                    <a:pt x="126487" y="2155731"/>
                    <a:pt x="123825" y="2171700"/>
                  </a:cubicBezTo>
                  <a:cubicBezTo>
                    <a:pt x="120134" y="2193845"/>
                    <a:pt x="120751" y="2216871"/>
                    <a:pt x="114300" y="2238375"/>
                  </a:cubicBezTo>
                  <a:cubicBezTo>
                    <a:pt x="111011" y="2249340"/>
                    <a:pt x="100370" y="2256711"/>
                    <a:pt x="95250" y="2266950"/>
                  </a:cubicBezTo>
                  <a:cubicBezTo>
                    <a:pt x="87247" y="2282955"/>
                    <a:pt x="80778" y="2318366"/>
                    <a:pt x="76200" y="2333625"/>
                  </a:cubicBezTo>
                  <a:cubicBezTo>
                    <a:pt x="70430" y="2352859"/>
                    <a:pt x="63500" y="2371725"/>
                    <a:pt x="57150" y="2390775"/>
                  </a:cubicBezTo>
                  <a:lnTo>
                    <a:pt x="47625" y="2419350"/>
                  </a:lnTo>
                  <a:lnTo>
                    <a:pt x="38100" y="2447925"/>
                  </a:lnTo>
                  <a:cubicBezTo>
                    <a:pt x="31746" y="2505108"/>
                    <a:pt x="24976" y="2523069"/>
                    <a:pt x="14287" y="2576513"/>
                  </a:cubicBezTo>
                  <a:cubicBezTo>
                    <a:pt x="8307" y="2606413"/>
                    <a:pt x="9078" y="2630240"/>
                    <a:pt x="0" y="2657475"/>
                  </a:cubicBezTo>
                  <a:cubicBezTo>
                    <a:pt x="3175" y="3032125"/>
                    <a:pt x="746" y="3406864"/>
                    <a:pt x="9525" y="3781425"/>
                  </a:cubicBezTo>
                  <a:cubicBezTo>
                    <a:pt x="10284" y="3813795"/>
                    <a:pt x="14095" y="3847715"/>
                    <a:pt x="28575" y="3876675"/>
                  </a:cubicBezTo>
                  <a:cubicBezTo>
                    <a:pt x="50465" y="3920455"/>
                    <a:pt x="47625" y="3900576"/>
                    <a:pt x="47625" y="3933825"/>
                  </a:cubicBezTo>
                </a:path>
              </a:pathLst>
            </a:cu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rgbClr val="FFFFFF"/>
                  </a:solidFill>
                </a:ln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8CEA696-9E5B-4942-9D41-1B15A6CA8D13}"/>
                </a:ext>
              </a:extLst>
            </p:cNvPr>
            <p:cNvSpPr/>
            <p:nvPr/>
          </p:nvSpPr>
          <p:spPr>
            <a:xfrm>
              <a:off x="6078484" y="4507573"/>
              <a:ext cx="177800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23D81A2-2BF3-46A2-A5CA-F756792442F3}"/>
                </a:ext>
              </a:extLst>
            </p:cNvPr>
            <p:cNvCxnSpPr/>
            <p:nvPr/>
          </p:nvCxnSpPr>
          <p:spPr>
            <a:xfrm>
              <a:off x="6019996" y="4001858"/>
              <a:ext cx="1778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298604F5-1EA2-4440-95AC-BDDA79850D3E}"/>
              </a:ext>
            </a:extLst>
          </p:cNvPr>
          <p:cNvSpPr/>
          <p:nvPr/>
        </p:nvSpPr>
        <p:spPr>
          <a:xfrm>
            <a:off x="10936450" y="397963"/>
            <a:ext cx="1006371" cy="651874"/>
          </a:xfrm>
          <a:prstGeom prst="rightArrow">
            <a:avLst>
              <a:gd name="adj1" fmla="val 64602"/>
              <a:gd name="adj2" fmla="val 48523"/>
            </a:avLst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Street</a:t>
            </a:r>
          </a:p>
          <a:p>
            <a:pPr algn="ctr"/>
            <a:r>
              <a:rPr lang="en-US" sz="1400" dirty="0"/>
              <a:t>Light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588DE0-36AB-4E4B-81B2-0AB0C8E6A2F4}"/>
              </a:ext>
            </a:extLst>
          </p:cNvPr>
          <p:cNvSpPr txBox="1"/>
          <p:nvPr/>
        </p:nvSpPr>
        <p:spPr>
          <a:xfrm>
            <a:off x="2245935" y="1605735"/>
            <a:ext cx="2192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Dubai" panose="020B0503030403030204" pitchFamily="34" charset="-78"/>
                <a:cs typeface="Dubai" panose="020B0503030403030204" pitchFamily="34" charset="-78"/>
              </a:rPr>
              <a:t>40% of SB traffic comes from 169 N of 394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00EB7D-95BE-4115-B025-064B3C0680BE}"/>
              </a:ext>
            </a:extLst>
          </p:cNvPr>
          <p:cNvGrpSpPr/>
          <p:nvPr/>
        </p:nvGrpSpPr>
        <p:grpSpPr>
          <a:xfrm>
            <a:off x="1706943" y="1410777"/>
            <a:ext cx="3557130" cy="2759649"/>
            <a:chOff x="1706943" y="1410777"/>
            <a:chExt cx="3557130" cy="2759649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A9F4284-8017-49B4-877B-0062BC68B075}"/>
                </a:ext>
              </a:extLst>
            </p:cNvPr>
            <p:cNvSpPr/>
            <p:nvPr/>
          </p:nvSpPr>
          <p:spPr>
            <a:xfrm>
              <a:off x="3227010" y="3060222"/>
              <a:ext cx="2037063" cy="321640"/>
            </a:xfrm>
            <a:custGeom>
              <a:avLst/>
              <a:gdLst>
                <a:gd name="connsiteX0" fmla="*/ 0 w 2869972"/>
                <a:gd name="connsiteY0" fmla="*/ 606582 h 606582"/>
                <a:gd name="connsiteX1" fmla="*/ 45267 w 2869972"/>
                <a:gd name="connsiteY1" fmla="*/ 561315 h 606582"/>
                <a:gd name="connsiteX2" fmla="*/ 99588 w 2869972"/>
                <a:gd name="connsiteY2" fmla="*/ 497941 h 606582"/>
                <a:gd name="connsiteX3" fmla="*/ 126749 w 2869972"/>
                <a:gd name="connsiteY3" fmla="*/ 488887 h 606582"/>
                <a:gd name="connsiteX4" fmla="*/ 153909 w 2869972"/>
                <a:gd name="connsiteY4" fmla="*/ 470780 h 606582"/>
                <a:gd name="connsiteX5" fmla="*/ 208230 w 2869972"/>
                <a:gd name="connsiteY5" fmla="*/ 452673 h 606582"/>
                <a:gd name="connsiteX6" fmla="*/ 289711 w 2869972"/>
                <a:gd name="connsiteY6" fmla="*/ 407406 h 606582"/>
                <a:gd name="connsiteX7" fmla="*/ 353085 w 2869972"/>
                <a:gd name="connsiteY7" fmla="*/ 371192 h 606582"/>
                <a:gd name="connsiteX8" fmla="*/ 715224 w 2869972"/>
                <a:gd name="connsiteY8" fmla="*/ 344032 h 606582"/>
                <a:gd name="connsiteX9" fmla="*/ 778598 w 2869972"/>
                <a:gd name="connsiteY9" fmla="*/ 334978 h 606582"/>
                <a:gd name="connsiteX10" fmla="*/ 995881 w 2869972"/>
                <a:gd name="connsiteY10" fmla="*/ 325925 h 606582"/>
                <a:gd name="connsiteX11" fmla="*/ 1068309 w 2869972"/>
                <a:gd name="connsiteY11" fmla="*/ 307818 h 606582"/>
                <a:gd name="connsiteX12" fmla="*/ 1176951 w 2869972"/>
                <a:gd name="connsiteY12" fmla="*/ 289711 h 606582"/>
                <a:gd name="connsiteX13" fmla="*/ 1421394 w 2869972"/>
                <a:gd name="connsiteY13" fmla="*/ 262550 h 606582"/>
                <a:gd name="connsiteX14" fmla="*/ 1511929 w 2869972"/>
                <a:gd name="connsiteY14" fmla="*/ 244444 h 606582"/>
                <a:gd name="connsiteX15" fmla="*/ 1665838 w 2869972"/>
                <a:gd name="connsiteY15" fmla="*/ 226337 h 606582"/>
                <a:gd name="connsiteX16" fmla="*/ 1729212 w 2869972"/>
                <a:gd name="connsiteY16" fmla="*/ 208230 h 606582"/>
                <a:gd name="connsiteX17" fmla="*/ 1783533 w 2869972"/>
                <a:gd name="connsiteY17" fmla="*/ 190123 h 606582"/>
                <a:gd name="connsiteX18" fmla="*/ 1819747 w 2869972"/>
                <a:gd name="connsiteY18" fmla="*/ 181069 h 606582"/>
                <a:gd name="connsiteX19" fmla="*/ 1874067 w 2869972"/>
                <a:gd name="connsiteY19" fmla="*/ 162962 h 606582"/>
                <a:gd name="connsiteX20" fmla="*/ 1910281 w 2869972"/>
                <a:gd name="connsiteY20" fmla="*/ 153909 h 606582"/>
                <a:gd name="connsiteX21" fmla="*/ 1964602 w 2869972"/>
                <a:gd name="connsiteY21" fmla="*/ 135802 h 606582"/>
                <a:gd name="connsiteX22" fmla="*/ 2064190 w 2869972"/>
                <a:gd name="connsiteY22" fmla="*/ 126749 h 606582"/>
                <a:gd name="connsiteX23" fmla="*/ 2109457 w 2869972"/>
                <a:gd name="connsiteY23" fmla="*/ 117695 h 606582"/>
                <a:gd name="connsiteX24" fmla="*/ 2145671 w 2869972"/>
                <a:gd name="connsiteY24" fmla="*/ 108642 h 606582"/>
                <a:gd name="connsiteX25" fmla="*/ 2444436 w 2869972"/>
                <a:gd name="connsiteY25" fmla="*/ 99588 h 606582"/>
                <a:gd name="connsiteX26" fmla="*/ 2471596 w 2869972"/>
                <a:gd name="connsiteY26" fmla="*/ 90535 h 606582"/>
                <a:gd name="connsiteX27" fmla="*/ 2580238 w 2869972"/>
                <a:gd name="connsiteY27" fmla="*/ 72428 h 606582"/>
                <a:gd name="connsiteX28" fmla="*/ 2616451 w 2869972"/>
                <a:gd name="connsiteY28" fmla="*/ 54321 h 606582"/>
                <a:gd name="connsiteX29" fmla="*/ 2716040 w 2869972"/>
                <a:gd name="connsiteY29" fmla="*/ 45267 h 606582"/>
                <a:gd name="connsiteX30" fmla="*/ 2815628 w 2869972"/>
                <a:gd name="connsiteY30" fmla="*/ 27160 h 606582"/>
                <a:gd name="connsiteX31" fmla="*/ 2869949 w 2869972"/>
                <a:gd name="connsiteY31" fmla="*/ 0 h 606582"/>
                <a:gd name="connsiteX0" fmla="*/ 0 w 2815628"/>
                <a:gd name="connsiteY0" fmla="*/ 579422 h 579422"/>
                <a:gd name="connsiteX1" fmla="*/ 45267 w 2815628"/>
                <a:gd name="connsiteY1" fmla="*/ 534155 h 579422"/>
                <a:gd name="connsiteX2" fmla="*/ 99588 w 2815628"/>
                <a:gd name="connsiteY2" fmla="*/ 470781 h 579422"/>
                <a:gd name="connsiteX3" fmla="*/ 126749 w 2815628"/>
                <a:gd name="connsiteY3" fmla="*/ 461727 h 579422"/>
                <a:gd name="connsiteX4" fmla="*/ 153909 w 2815628"/>
                <a:gd name="connsiteY4" fmla="*/ 443620 h 579422"/>
                <a:gd name="connsiteX5" fmla="*/ 208230 w 2815628"/>
                <a:gd name="connsiteY5" fmla="*/ 425513 h 579422"/>
                <a:gd name="connsiteX6" fmla="*/ 289711 w 2815628"/>
                <a:gd name="connsiteY6" fmla="*/ 380246 h 579422"/>
                <a:gd name="connsiteX7" fmla="*/ 353085 w 2815628"/>
                <a:gd name="connsiteY7" fmla="*/ 344032 h 579422"/>
                <a:gd name="connsiteX8" fmla="*/ 715224 w 2815628"/>
                <a:gd name="connsiteY8" fmla="*/ 316872 h 579422"/>
                <a:gd name="connsiteX9" fmla="*/ 778598 w 2815628"/>
                <a:gd name="connsiteY9" fmla="*/ 307818 h 579422"/>
                <a:gd name="connsiteX10" fmla="*/ 995881 w 2815628"/>
                <a:gd name="connsiteY10" fmla="*/ 298765 h 579422"/>
                <a:gd name="connsiteX11" fmla="*/ 1068309 w 2815628"/>
                <a:gd name="connsiteY11" fmla="*/ 280658 h 579422"/>
                <a:gd name="connsiteX12" fmla="*/ 1176951 w 2815628"/>
                <a:gd name="connsiteY12" fmla="*/ 262551 h 579422"/>
                <a:gd name="connsiteX13" fmla="*/ 1421394 w 2815628"/>
                <a:gd name="connsiteY13" fmla="*/ 235390 h 579422"/>
                <a:gd name="connsiteX14" fmla="*/ 1511929 w 2815628"/>
                <a:gd name="connsiteY14" fmla="*/ 217284 h 579422"/>
                <a:gd name="connsiteX15" fmla="*/ 1665838 w 2815628"/>
                <a:gd name="connsiteY15" fmla="*/ 199177 h 579422"/>
                <a:gd name="connsiteX16" fmla="*/ 1729212 w 2815628"/>
                <a:gd name="connsiteY16" fmla="*/ 181070 h 579422"/>
                <a:gd name="connsiteX17" fmla="*/ 1783533 w 2815628"/>
                <a:gd name="connsiteY17" fmla="*/ 162963 h 579422"/>
                <a:gd name="connsiteX18" fmla="*/ 1819747 w 2815628"/>
                <a:gd name="connsiteY18" fmla="*/ 153909 h 579422"/>
                <a:gd name="connsiteX19" fmla="*/ 1874067 w 2815628"/>
                <a:gd name="connsiteY19" fmla="*/ 135802 h 579422"/>
                <a:gd name="connsiteX20" fmla="*/ 1910281 w 2815628"/>
                <a:gd name="connsiteY20" fmla="*/ 126749 h 579422"/>
                <a:gd name="connsiteX21" fmla="*/ 1964602 w 2815628"/>
                <a:gd name="connsiteY21" fmla="*/ 108642 h 579422"/>
                <a:gd name="connsiteX22" fmla="*/ 2064190 w 2815628"/>
                <a:gd name="connsiteY22" fmla="*/ 99589 h 579422"/>
                <a:gd name="connsiteX23" fmla="*/ 2109457 w 2815628"/>
                <a:gd name="connsiteY23" fmla="*/ 90535 h 579422"/>
                <a:gd name="connsiteX24" fmla="*/ 2145671 w 2815628"/>
                <a:gd name="connsiteY24" fmla="*/ 81482 h 579422"/>
                <a:gd name="connsiteX25" fmla="*/ 2444436 w 2815628"/>
                <a:gd name="connsiteY25" fmla="*/ 72428 h 579422"/>
                <a:gd name="connsiteX26" fmla="*/ 2471596 w 2815628"/>
                <a:gd name="connsiteY26" fmla="*/ 63375 h 579422"/>
                <a:gd name="connsiteX27" fmla="*/ 2580238 w 2815628"/>
                <a:gd name="connsiteY27" fmla="*/ 45268 h 579422"/>
                <a:gd name="connsiteX28" fmla="*/ 2616451 w 2815628"/>
                <a:gd name="connsiteY28" fmla="*/ 27161 h 579422"/>
                <a:gd name="connsiteX29" fmla="*/ 2716040 w 2815628"/>
                <a:gd name="connsiteY29" fmla="*/ 18107 h 579422"/>
                <a:gd name="connsiteX30" fmla="*/ 2815628 w 2815628"/>
                <a:gd name="connsiteY30" fmla="*/ 0 h 579422"/>
                <a:gd name="connsiteX0" fmla="*/ 0 w 2716040"/>
                <a:gd name="connsiteY0" fmla="*/ 561316 h 561316"/>
                <a:gd name="connsiteX1" fmla="*/ 45267 w 2716040"/>
                <a:gd name="connsiteY1" fmla="*/ 516049 h 561316"/>
                <a:gd name="connsiteX2" fmla="*/ 99588 w 2716040"/>
                <a:gd name="connsiteY2" fmla="*/ 452675 h 561316"/>
                <a:gd name="connsiteX3" fmla="*/ 126749 w 2716040"/>
                <a:gd name="connsiteY3" fmla="*/ 443621 h 561316"/>
                <a:gd name="connsiteX4" fmla="*/ 153909 w 2716040"/>
                <a:gd name="connsiteY4" fmla="*/ 425514 h 561316"/>
                <a:gd name="connsiteX5" fmla="*/ 208230 w 2716040"/>
                <a:gd name="connsiteY5" fmla="*/ 407407 h 561316"/>
                <a:gd name="connsiteX6" fmla="*/ 289711 w 2716040"/>
                <a:gd name="connsiteY6" fmla="*/ 362140 h 561316"/>
                <a:gd name="connsiteX7" fmla="*/ 353085 w 2716040"/>
                <a:gd name="connsiteY7" fmla="*/ 325926 h 561316"/>
                <a:gd name="connsiteX8" fmla="*/ 715224 w 2716040"/>
                <a:gd name="connsiteY8" fmla="*/ 298766 h 561316"/>
                <a:gd name="connsiteX9" fmla="*/ 778598 w 2716040"/>
                <a:gd name="connsiteY9" fmla="*/ 289712 h 561316"/>
                <a:gd name="connsiteX10" fmla="*/ 995881 w 2716040"/>
                <a:gd name="connsiteY10" fmla="*/ 280659 h 561316"/>
                <a:gd name="connsiteX11" fmla="*/ 1068309 w 2716040"/>
                <a:gd name="connsiteY11" fmla="*/ 262552 h 561316"/>
                <a:gd name="connsiteX12" fmla="*/ 1176951 w 2716040"/>
                <a:gd name="connsiteY12" fmla="*/ 244445 h 561316"/>
                <a:gd name="connsiteX13" fmla="*/ 1421394 w 2716040"/>
                <a:gd name="connsiteY13" fmla="*/ 217284 h 561316"/>
                <a:gd name="connsiteX14" fmla="*/ 1511929 w 2716040"/>
                <a:gd name="connsiteY14" fmla="*/ 199178 h 561316"/>
                <a:gd name="connsiteX15" fmla="*/ 1665838 w 2716040"/>
                <a:gd name="connsiteY15" fmla="*/ 181071 h 561316"/>
                <a:gd name="connsiteX16" fmla="*/ 1729212 w 2716040"/>
                <a:gd name="connsiteY16" fmla="*/ 162964 h 561316"/>
                <a:gd name="connsiteX17" fmla="*/ 1783533 w 2716040"/>
                <a:gd name="connsiteY17" fmla="*/ 144857 h 561316"/>
                <a:gd name="connsiteX18" fmla="*/ 1819747 w 2716040"/>
                <a:gd name="connsiteY18" fmla="*/ 135803 h 561316"/>
                <a:gd name="connsiteX19" fmla="*/ 1874067 w 2716040"/>
                <a:gd name="connsiteY19" fmla="*/ 117696 h 561316"/>
                <a:gd name="connsiteX20" fmla="*/ 1910281 w 2716040"/>
                <a:gd name="connsiteY20" fmla="*/ 108643 h 561316"/>
                <a:gd name="connsiteX21" fmla="*/ 1964602 w 2716040"/>
                <a:gd name="connsiteY21" fmla="*/ 90536 h 561316"/>
                <a:gd name="connsiteX22" fmla="*/ 2064190 w 2716040"/>
                <a:gd name="connsiteY22" fmla="*/ 81483 h 561316"/>
                <a:gd name="connsiteX23" fmla="*/ 2109457 w 2716040"/>
                <a:gd name="connsiteY23" fmla="*/ 72429 h 561316"/>
                <a:gd name="connsiteX24" fmla="*/ 2145671 w 2716040"/>
                <a:gd name="connsiteY24" fmla="*/ 63376 h 561316"/>
                <a:gd name="connsiteX25" fmla="*/ 2444436 w 2716040"/>
                <a:gd name="connsiteY25" fmla="*/ 54322 h 561316"/>
                <a:gd name="connsiteX26" fmla="*/ 2471596 w 2716040"/>
                <a:gd name="connsiteY26" fmla="*/ 45269 h 561316"/>
                <a:gd name="connsiteX27" fmla="*/ 2580238 w 2716040"/>
                <a:gd name="connsiteY27" fmla="*/ 27162 h 561316"/>
                <a:gd name="connsiteX28" fmla="*/ 2616451 w 2716040"/>
                <a:gd name="connsiteY28" fmla="*/ 9055 h 561316"/>
                <a:gd name="connsiteX29" fmla="*/ 2716040 w 2716040"/>
                <a:gd name="connsiteY29" fmla="*/ 1 h 561316"/>
                <a:gd name="connsiteX0" fmla="*/ 0 w 2616451"/>
                <a:gd name="connsiteY0" fmla="*/ 552261 h 552261"/>
                <a:gd name="connsiteX1" fmla="*/ 45267 w 2616451"/>
                <a:gd name="connsiteY1" fmla="*/ 506994 h 552261"/>
                <a:gd name="connsiteX2" fmla="*/ 99588 w 2616451"/>
                <a:gd name="connsiteY2" fmla="*/ 443620 h 552261"/>
                <a:gd name="connsiteX3" fmla="*/ 126749 w 2616451"/>
                <a:gd name="connsiteY3" fmla="*/ 434566 h 552261"/>
                <a:gd name="connsiteX4" fmla="*/ 153909 w 2616451"/>
                <a:gd name="connsiteY4" fmla="*/ 416459 h 552261"/>
                <a:gd name="connsiteX5" fmla="*/ 208230 w 2616451"/>
                <a:gd name="connsiteY5" fmla="*/ 398352 h 552261"/>
                <a:gd name="connsiteX6" fmla="*/ 289711 w 2616451"/>
                <a:gd name="connsiteY6" fmla="*/ 353085 h 552261"/>
                <a:gd name="connsiteX7" fmla="*/ 353085 w 2616451"/>
                <a:gd name="connsiteY7" fmla="*/ 316871 h 552261"/>
                <a:gd name="connsiteX8" fmla="*/ 715224 w 2616451"/>
                <a:gd name="connsiteY8" fmla="*/ 289711 h 552261"/>
                <a:gd name="connsiteX9" fmla="*/ 778598 w 2616451"/>
                <a:gd name="connsiteY9" fmla="*/ 280657 h 552261"/>
                <a:gd name="connsiteX10" fmla="*/ 995881 w 2616451"/>
                <a:gd name="connsiteY10" fmla="*/ 271604 h 552261"/>
                <a:gd name="connsiteX11" fmla="*/ 1068309 w 2616451"/>
                <a:gd name="connsiteY11" fmla="*/ 253497 h 552261"/>
                <a:gd name="connsiteX12" fmla="*/ 1176951 w 2616451"/>
                <a:gd name="connsiteY12" fmla="*/ 235390 h 552261"/>
                <a:gd name="connsiteX13" fmla="*/ 1421394 w 2616451"/>
                <a:gd name="connsiteY13" fmla="*/ 208229 h 552261"/>
                <a:gd name="connsiteX14" fmla="*/ 1511929 w 2616451"/>
                <a:gd name="connsiteY14" fmla="*/ 190123 h 552261"/>
                <a:gd name="connsiteX15" fmla="*/ 1665838 w 2616451"/>
                <a:gd name="connsiteY15" fmla="*/ 172016 h 552261"/>
                <a:gd name="connsiteX16" fmla="*/ 1729212 w 2616451"/>
                <a:gd name="connsiteY16" fmla="*/ 153909 h 552261"/>
                <a:gd name="connsiteX17" fmla="*/ 1783533 w 2616451"/>
                <a:gd name="connsiteY17" fmla="*/ 135802 h 552261"/>
                <a:gd name="connsiteX18" fmla="*/ 1819747 w 2616451"/>
                <a:gd name="connsiteY18" fmla="*/ 126748 h 552261"/>
                <a:gd name="connsiteX19" fmla="*/ 1874067 w 2616451"/>
                <a:gd name="connsiteY19" fmla="*/ 108641 h 552261"/>
                <a:gd name="connsiteX20" fmla="*/ 1910281 w 2616451"/>
                <a:gd name="connsiteY20" fmla="*/ 99588 h 552261"/>
                <a:gd name="connsiteX21" fmla="*/ 1964602 w 2616451"/>
                <a:gd name="connsiteY21" fmla="*/ 81481 h 552261"/>
                <a:gd name="connsiteX22" fmla="*/ 2064190 w 2616451"/>
                <a:gd name="connsiteY22" fmla="*/ 72428 h 552261"/>
                <a:gd name="connsiteX23" fmla="*/ 2109457 w 2616451"/>
                <a:gd name="connsiteY23" fmla="*/ 63374 h 552261"/>
                <a:gd name="connsiteX24" fmla="*/ 2145671 w 2616451"/>
                <a:gd name="connsiteY24" fmla="*/ 54321 h 552261"/>
                <a:gd name="connsiteX25" fmla="*/ 2444436 w 2616451"/>
                <a:gd name="connsiteY25" fmla="*/ 45267 h 552261"/>
                <a:gd name="connsiteX26" fmla="*/ 2471596 w 2616451"/>
                <a:gd name="connsiteY26" fmla="*/ 36214 h 552261"/>
                <a:gd name="connsiteX27" fmla="*/ 2580238 w 2616451"/>
                <a:gd name="connsiteY27" fmla="*/ 18107 h 552261"/>
                <a:gd name="connsiteX28" fmla="*/ 2616451 w 2616451"/>
                <a:gd name="connsiteY28" fmla="*/ 0 h 552261"/>
                <a:gd name="connsiteX0" fmla="*/ 0 w 2580238"/>
                <a:gd name="connsiteY0" fmla="*/ 534155 h 534155"/>
                <a:gd name="connsiteX1" fmla="*/ 45267 w 2580238"/>
                <a:gd name="connsiteY1" fmla="*/ 488888 h 534155"/>
                <a:gd name="connsiteX2" fmla="*/ 99588 w 2580238"/>
                <a:gd name="connsiteY2" fmla="*/ 425514 h 534155"/>
                <a:gd name="connsiteX3" fmla="*/ 126749 w 2580238"/>
                <a:gd name="connsiteY3" fmla="*/ 416460 h 534155"/>
                <a:gd name="connsiteX4" fmla="*/ 153909 w 2580238"/>
                <a:gd name="connsiteY4" fmla="*/ 398353 h 534155"/>
                <a:gd name="connsiteX5" fmla="*/ 208230 w 2580238"/>
                <a:gd name="connsiteY5" fmla="*/ 380246 h 534155"/>
                <a:gd name="connsiteX6" fmla="*/ 289711 w 2580238"/>
                <a:gd name="connsiteY6" fmla="*/ 334979 h 534155"/>
                <a:gd name="connsiteX7" fmla="*/ 353085 w 2580238"/>
                <a:gd name="connsiteY7" fmla="*/ 298765 h 534155"/>
                <a:gd name="connsiteX8" fmla="*/ 715224 w 2580238"/>
                <a:gd name="connsiteY8" fmla="*/ 271605 h 534155"/>
                <a:gd name="connsiteX9" fmla="*/ 778598 w 2580238"/>
                <a:gd name="connsiteY9" fmla="*/ 262551 h 534155"/>
                <a:gd name="connsiteX10" fmla="*/ 995881 w 2580238"/>
                <a:gd name="connsiteY10" fmla="*/ 253498 h 534155"/>
                <a:gd name="connsiteX11" fmla="*/ 1068309 w 2580238"/>
                <a:gd name="connsiteY11" fmla="*/ 235391 h 534155"/>
                <a:gd name="connsiteX12" fmla="*/ 1176951 w 2580238"/>
                <a:gd name="connsiteY12" fmla="*/ 217284 h 534155"/>
                <a:gd name="connsiteX13" fmla="*/ 1421394 w 2580238"/>
                <a:gd name="connsiteY13" fmla="*/ 190123 h 534155"/>
                <a:gd name="connsiteX14" fmla="*/ 1511929 w 2580238"/>
                <a:gd name="connsiteY14" fmla="*/ 172017 h 534155"/>
                <a:gd name="connsiteX15" fmla="*/ 1665838 w 2580238"/>
                <a:gd name="connsiteY15" fmla="*/ 153910 h 534155"/>
                <a:gd name="connsiteX16" fmla="*/ 1729212 w 2580238"/>
                <a:gd name="connsiteY16" fmla="*/ 135803 h 534155"/>
                <a:gd name="connsiteX17" fmla="*/ 1783533 w 2580238"/>
                <a:gd name="connsiteY17" fmla="*/ 117696 h 534155"/>
                <a:gd name="connsiteX18" fmla="*/ 1819747 w 2580238"/>
                <a:gd name="connsiteY18" fmla="*/ 108642 h 534155"/>
                <a:gd name="connsiteX19" fmla="*/ 1874067 w 2580238"/>
                <a:gd name="connsiteY19" fmla="*/ 90535 h 534155"/>
                <a:gd name="connsiteX20" fmla="*/ 1910281 w 2580238"/>
                <a:gd name="connsiteY20" fmla="*/ 81482 h 534155"/>
                <a:gd name="connsiteX21" fmla="*/ 1964602 w 2580238"/>
                <a:gd name="connsiteY21" fmla="*/ 63375 h 534155"/>
                <a:gd name="connsiteX22" fmla="*/ 2064190 w 2580238"/>
                <a:gd name="connsiteY22" fmla="*/ 54322 h 534155"/>
                <a:gd name="connsiteX23" fmla="*/ 2109457 w 2580238"/>
                <a:gd name="connsiteY23" fmla="*/ 45268 h 534155"/>
                <a:gd name="connsiteX24" fmla="*/ 2145671 w 2580238"/>
                <a:gd name="connsiteY24" fmla="*/ 36215 h 534155"/>
                <a:gd name="connsiteX25" fmla="*/ 2444436 w 2580238"/>
                <a:gd name="connsiteY25" fmla="*/ 27161 h 534155"/>
                <a:gd name="connsiteX26" fmla="*/ 2471596 w 2580238"/>
                <a:gd name="connsiteY26" fmla="*/ 18108 h 534155"/>
                <a:gd name="connsiteX27" fmla="*/ 2580238 w 2580238"/>
                <a:gd name="connsiteY27" fmla="*/ 1 h 534155"/>
                <a:gd name="connsiteX0" fmla="*/ 0 w 2471596"/>
                <a:gd name="connsiteY0" fmla="*/ 516047 h 516047"/>
                <a:gd name="connsiteX1" fmla="*/ 45267 w 2471596"/>
                <a:gd name="connsiteY1" fmla="*/ 470780 h 516047"/>
                <a:gd name="connsiteX2" fmla="*/ 99588 w 2471596"/>
                <a:gd name="connsiteY2" fmla="*/ 407406 h 516047"/>
                <a:gd name="connsiteX3" fmla="*/ 126749 w 2471596"/>
                <a:gd name="connsiteY3" fmla="*/ 398352 h 516047"/>
                <a:gd name="connsiteX4" fmla="*/ 153909 w 2471596"/>
                <a:gd name="connsiteY4" fmla="*/ 380245 h 516047"/>
                <a:gd name="connsiteX5" fmla="*/ 208230 w 2471596"/>
                <a:gd name="connsiteY5" fmla="*/ 362138 h 516047"/>
                <a:gd name="connsiteX6" fmla="*/ 289711 w 2471596"/>
                <a:gd name="connsiteY6" fmla="*/ 316871 h 516047"/>
                <a:gd name="connsiteX7" fmla="*/ 353085 w 2471596"/>
                <a:gd name="connsiteY7" fmla="*/ 280657 h 516047"/>
                <a:gd name="connsiteX8" fmla="*/ 715224 w 2471596"/>
                <a:gd name="connsiteY8" fmla="*/ 253497 h 516047"/>
                <a:gd name="connsiteX9" fmla="*/ 778598 w 2471596"/>
                <a:gd name="connsiteY9" fmla="*/ 244443 h 516047"/>
                <a:gd name="connsiteX10" fmla="*/ 995881 w 2471596"/>
                <a:gd name="connsiteY10" fmla="*/ 235390 h 516047"/>
                <a:gd name="connsiteX11" fmla="*/ 1068309 w 2471596"/>
                <a:gd name="connsiteY11" fmla="*/ 217283 h 516047"/>
                <a:gd name="connsiteX12" fmla="*/ 1176951 w 2471596"/>
                <a:gd name="connsiteY12" fmla="*/ 199176 h 516047"/>
                <a:gd name="connsiteX13" fmla="*/ 1421394 w 2471596"/>
                <a:gd name="connsiteY13" fmla="*/ 172015 h 516047"/>
                <a:gd name="connsiteX14" fmla="*/ 1511929 w 2471596"/>
                <a:gd name="connsiteY14" fmla="*/ 153909 h 516047"/>
                <a:gd name="connsiteX15" fmla="*/ 1665838 w 2471596"/>
                <a:gd name="connsiteY15" fmla="*/ 135802 h 516047"/>
                <a:gd name="connsiteX16" fmla="*/ 1729212 w 2471596"/>
                <a:gd name="connsiteY16" fmla="*/ 117695 h 516047"/>
                <a:gd name="connsiteX17" fmla="*/ 1783533 w 2471596"/>
                <a:gd name="connsiteY17" fmla="*/ 99588 h 516047"/>
                <a:gd name="connsiteX18" fmla="*/ 1819747 w 2471596"/>
                <a:gd name="connsiteY18" fmla="*/ 90534 h 516047"/>
                <a:gd name="connsiteX19" fmla="*/ 1874067 w 2471596"/>
                <a:gd name="connsiteY19" fmla="*/ 72427 h 516047"/>
                <a:gd name="connsiteX20" fmla="*/ 1910281 w 2471596"/>
                <a:gd name="connsiteY20" fmla="*/ 63374 h 516047"/>
                <a:gd name="connsiteX21" fmla="*/ 1964602 w 2471596"/>
                <a:gd name="connsiteY21" fmla="*/ 45267 h 516047"/>
                <a:gd name="connsiteX22" fmla="*/ 2064190 w 2471596"/>
                <a:gd name="connsiteY22" fmla="*/ 36214 h 516047"/>
                <a:gd name="connsiteX23" fmla="*/ 2109457 w 2471596"/>
                <a:gd name="connsiteY23" fmla="*/ 27160 h 516047"/>
                <a:gd name="connsiteX24" fmla="*/ 2145671 w 2471596"/>
                <a:gd name="connsiteY24" fmla="*/ 18107 h 516047"/>
                <a:gd name="connsiteX25" fmla="*/ 2444436 w 2471596"/>
                <a:gd name="connsiteY25" fmla="*/ 9053 h 516047"/>
                <a:gd name="connsiteX26" fmla="*/ 2471596 w 2471596"/>
                <a:gd name="connsiteY26" fmla="*/ 0 h 516047"/>
                <a:gd name="connsiteX0" fmla="*/ 0 w 2444436"/>
                <a:gd name="connsiteY0" fmla="*/ 506994 h 506994"/>
                <a:gd name="connsiteX1" fmla="*/ 45267 w 2444436"/>
                <a:gd name="connsiteY1" fmla="*/ 461727 h 506994"/>
                <a:gd name="connsiteX2" fmla="*/ 99588 w 2444436"/>
                <a:gd name="connsiteY2" fmla="*/ 398353 h 506994"/>
                <a:gd name="connsiteX3" fmla="*/ 126749 w 2444436"/>
                <a:gd name="connsiteY3" fmla="*/ 389299 h 506994"/>
                <a:gd name="connsiteX4" fmla="*/ 153909 w 2444436"/>
                <a:gd name="connsiteY4" fmla="*/ 371192 h 506994"/>
                <a:gd name="connsiteX5" fmla="*/ 208230 w 2444436"/>
                <a:gd name="connsiteY5" fmla="*/ 353085 h 506994"/>
                <a:gd name="connsiteX6" fmla="*/ 289711 w 2444436"/>
                <a:gd name="connsiteY6" fmla="*/ 307818 h 506994"/>
                <a:gd name="connsiteX7" fmla="*/ 353085 w 2444436"/>
                <a:gd name="connsiteY7" fmla="*/ 271604 h 506994"/>
                <a:gd name="connsiteX8" fmla="*/ 715224 w 2444436"/>
                <a:gd name="connsiteY8" fmla="*/ 244444 h 506994"/>
                <a:gd name="connsiteX9" fmla="*/ 778598 w 2444436"/>
                <a:gd name="connsiteY9" fmla="*/ 235390 h 506994"/>
                <a:gd name="connsiteX10" fmla="*/ 995881 w 2444436"/>
                <a:gd name="connsiteY10" fmla="*/ 226337 h 506994"/>
                <a:gd name="connsiteX11" fmla="*/ 1068309 w 2444436"/>
                <a:gd name="connsiteY11" fmla="*/ 208230 h 506994"/>
                <a:gd name="connsiteX12" fmla="*/ 1176951 w 2444436"/>
                <a:gd name="connsiteY12" fmla="*/ 190123 h 506994"/>
                <a:gd name="connsiteX13" fmla="*/ 1421394 w 2444436"/>
                <a:gd name="connsiteY13" fmla="*/ 162962 h 506994"/>
                <a:gd name="connsiteX14" fmla="*/ 1511929 w 2444436"/>
                <a:gd name="connsiteY14" fmla="*/ 144856 h 506994"/>
                <a:gd name="connsiteX15" fmla="*/ 1665838 w 2444436"/>
                <a:gd name="connsiteY15" fmla="*/ 126749 h 506994"/>
                <a:gd name="connsiteX16" fmla="*/ 1729212 w 2444436"/>
                <a:gd name="connsiteY16" fmla="*/ 108642 h 506994"/>
                <a:gd name="connsiteX17" fmla="*/ 1783533 w 2444436"/>
                <a:gd name="connsiteY17" fmla="*/ 90535 h 506994"/>
                <a:gd name="connsiteX18" fmla="*/ 1819747 w 2444436"/>
                <a:gd name="connsiteY18" fmla="*/ 81481 h 506994"/>
                <a:gd name="connsiteX19" fmla="*/ 1874067 w 2444436"/>
                <a:gd name="connsiteY19" fmla="*/ 63374 h 506994"/>
                <a:gd name="connsiteX20" fmla="*/ 1910281 w 2444436"/>
                <a:gd name="connsiteY20" fmla="*/ 54321 h 506994"/>
                <a:gd name="connsiteX21" fmla="*/ 1964602 w 2444436"/>
                <a:gd name="connsiteY21" fmla="*/ 36214 h 506994"/>
                <a:gd name="connsiteX22" fmla="*/ 2064190 w 2444436"/>
                <a:gd name="connsiteY22" fmla="*/ 27161 h 506994"/>
                <a:gd name="connsiteX23" fmla="*/ 2109457 w 2444436"/>
                <a:gd name="connsiteY23" fmla="*/ 18107 h 506994"/>
                <a:gd name="connsiteX24" fmla="*/ 2145671 w 2444436"/>
                <a:gd name="connsiteY24" fmla="*/ 9054 h 506994"/>
                <a:gd name="connsiteX25" fmla="*/ 2444436 w 2444436"/>
                <a:gd name="connsiteY25" fmla="*/ 0 h 506994"/>
                <a:gd name="connsiteX0" fmla="*/ 0 w 2444436"/>
                <a:gd name="connsiteY0" fmla="*/ 506994 h 506994"/>
                <a:gd name="connsiteX1" fmla="*/ 99588 w 2444436"/>
                <a:gd name="connsiteY1" fmla="*/ 398353 h 506994"/>
                <a:gd name="connsiteX2" fmla="*/ 126749 w 2444436"/>
                <a:gd name="connsiteY2" fmla="*/ 389299 h 506994"/>
                <a:gd name="connsiteX3" fmla="*/ 153909 w 2444436"/>
                <a:gd name="connsiteY3" fmla="*/ 371192 h 506994"/>
                <a:gd name="connsiteX4" fmla="*/ 208230 w 2444436"/>
                <a:gd name="connsiteY4" fmla="*/ 353085 h 506994"/>
                <a:gd name="connsiteX5" fmla="*/ 289711 w 2444436"/>
                <a:gd name="connsiteY5" fmla="*/ 307818 h 506994"/>
                <a:gd name="connsiteX6" fmla="*/ 353085 w 2444436"/>
                <a:gd name="connsiteY6" fmla="*/ 271604 h 506994"/>
                <a:gd name="connsiteX7" fmla="*/ 715224 w 2444436"/>
                <a:gd name="connsiteY7" fmla="*/ 244444 h 506994"/>
                <a:gd name="connsiteX8" fmla="*/ 778598 w 2444436"/>
                <a:gd name="connsiteY8" fmla="*/ 235390 h 506994"/>
                <a:gd name="connsiteX9" fmla="*/ 995881 w 2444436"/>
                <a:gd name="connsiteY9" fmla="*/ 226337 h 506994"/>
                <a:gd name="connsiteX10" fmla="*/ 1068309 w 2444436"/>
                <a:gd name="connsiteY10" fmla="*/ 208230 h 506994"/>
                <a:gd name="connsiteX11" fmla="*/ 1176951 w 2444436"/>
                <a:gd name="connsiteY11" fmla="*/ 190123 h 506994"/>
                <a:gd name="connsiteX12" fmla="*/ 1421394 w 2444436"/>
                <a:gd name="connsiteY12" fmla="*/ 162962 h 506994"/>
                <a:gd name="connsiteX13" fmla="*/ 1511929 w 2444436"/>
                <a:gd name="connsiteY13" fmla="*/ 144856 h 506994"/>
                <a:gd name="connsiteX14" fmla="*/ 1665838 w 2444436"/>
                <a:gd name="connsiteY14" fmla="*/ 126749 h 506994"/>
                <a:gd name="connsiteX15" fmla="*/ 1729212 w 2444436"/>
                <a:gd name="connsiteY15" fmla="*/ 108642 h 506994"/>
                <a:gd name="connsiteX16" fmla="*/ 1783533 w 2444436"/>
                <a:gd name="connsiteY16" fmla="*/ 90535 h 506994"/>
                <a:gd name="connsiteX17" fmla="*/ 1819747 w 2444436"/>
                <a:gd name="connsiteY17" fmla="*/ 81481 h 506994"/>
                <a:gd name="connsiteX18" fmla="*/ 1874067 w 2444436"/>
                <a:gd name="connsiteY18" fmla="*/ 63374 h 506994"/>
                <a:gd name="connsiteX19" fmla="*/ 1910281 w 2444436"/>
                <a:gd name="connsiteY19" fmla="*/ 54321 h 506994"/>
                <a:gd name="connsiteX20" fmla="*/ 1964602 w 2444436"/>
                <a:gd name="connsiteY20" fmla="*/ 36214 h 506994"/>
                <a:gd name="connsiteX21" fmla="*/ 2064190 w 2444436"/>
                <a:gd name="connsiteY21" fmla="*/ 27161 h 506994"/>
                <a:gd name="connsiteX22" fmla="*/ 2109457 w 2444436"/>
                <a:gd name="connsiteY22" fmla="*/ 18107 h 506994"/>
                <a:gd name="connsiteX23" fmla="*/ 2145671 w 2444436"/>
                <a:gd name="connsiteY23" fmla="*/ 9054 h 506994"/>
                <a:gd name="connsiteX24" fmla="*/ 2444436 w 2444436"/>
                <a:gd name="connsiteY24" fmla="*/ 0 h 506994"/>
                <a:gd name="connsiteX0" fmla="*/ 0 w 2344848"/>
                <a:gd name="connsiteY0" fmla="*/ 398353 h 398353"/>
                <a:gd name="connsiteX1" fmla="*/ 27161 w 2344848"/>
                <a:gd name="connsiteY1" fmla="*/ 389299 h 398353"/>
                <a:gd name="connsiteX2" fmla="*/ 54321 w 2344848"/>
                <a:gd name="connsiteY2" fmla="*/ 371192 h 398353"/>
                <a:gd name="connsiteX3" fmla="*/ 108642 w 2344848"/>
                <a:gd name="connsiteY3" fmla="*/ 353085 h 398353"/>
                <a:gd name="connsiteX4" fmla="*/ 190123 w 2344848"/>
                <a:gd name="connsiteY4" fmla="*/ 307818 h 398353"/>
                <a:gd name="connsiteX5" fmla="*/ 253497 w 2344848"/>
                <a:gd name="connsiteY5" fmla="*/ 271604 h 398353"/>
                <a:gd name="connsiteX6" fmla="*/ 615636 w 2344848"/>
                <a:gd name="connsiteY6" fmla="*/ 244444 h 398353"/>
                <a:gd name="connsiteX7" fmla="*/ 679010 w 2344848"/>
                <a:gd name="connsiteY7" fmla="*/ 235390 h 398353"/>
                <a:gd name="connsiteX8" fmla="*/ 896293 w 2344848"/>
                <a:gd name="connsiteY8" fmla="*/ 226337 h 398353"/>
                <a:gd name="connsiteX9" fmla="*/ 968721 w 2344848"/>
                <a:gd name="connsiteY9" fmla="*/ 208230 h 398353"/>
                <a:gd name="connsiteX10" fmla="*/ 1077363 w 2344848"/>
                <a:gd name="connsiteY10" fmla="*/ 190123 h 398353"/>
                <a:gd name="connsiteX11" fmla="*/ 1321806 w 2344848"/>
                <a:gd name="connsiteY11" fmla="*/ 162962 h 398353"/>
                <a:gd name="connsiteX12" fmla="*/ 1412341 w 2344848"/>
                <a:gd name="connsiteY12" fmla="*/ 144856 h 398353"/>
                <a:gd name="connsiteX13" fmla="*/ 1566250 w 2344848"/>
                <a:gd name="connsiteY13" fmla="*/ 126749 h 398353"/>
                <a:gd name="connsiteX14" fmla="*/ 1629624 w 2344848"/>
                <a:gd name="connsiteY14" fmla="*/ 108642 h 398353"/>
                <a:gd name="connsiteX15" fmla="*/ 1683945 w 2344848"/>
                <a:gd name="connsiteY15" fmla="*/ 90535 h 398353"/>
                <a:gd name="connsiteX16" fmla="*/ 1720159 w 2344848"/>
                <a:gd name="connsiteY16" fmla="*/ 81481 h 398353"/>
                <a:gd name="connsiteX17" fmla="*/ 1774479 w 2344848"/>
                <a:gd name="connsiteY17" fmla="*/ 63374 h 398353"/>
                <a:gd name="connsiteX18" fmla="*/ 1810693 w 2344848"/>
                <a:gd name="connsiteY18" fmla="*/ 54321 h 398353"/>
                <a:gd name="connsiteX19" fmla="*/ 1865014 w 2344848"/>
                <a:gd name="connsiteY19" fmla="*/ 36214 h 398353"/>
                <a:gd name="connsiteX20" fmla="*/ 1964602 w 2344848"/>
                <a:gd name="connsiteY20" fmla="*/ 27161 h 398353"/>
                <a:gd name="connsiteX21" fmla="*/ 2009869 w 2344848"/>
                <a:gd name="connsiteY21" fmla="*/ 18107 h 398353"/>
                <a:gd name="connsiteX22" fmla="*/ 2046083 w 2344848"/>
                <a:gd name="connsiteY22" fmla="*/ 9054 h 398353"/>
                <a:gd name="connsiteX23" fmla="*/ 2344848 w 2344848"/>
                <a:gd name="connsiteY23" fmla="*/ 0 h 398353"/>
                <a:gd name="connsiteX0" fmla="*/ 0 w 2344848"/>
                <a:gd name="connsiteY0" fmla="*/ 398353 h 398353"/>
                <a:gd name="connsiteX1" fmla="*/ 27161 w 2344848"/>
                <a:gd name="connsiteY1" fmla="*/ 389299 h 398353"/>
                <a:gd name="connsiteX2" fmla="*/ 108642 w 2344848"/>
                <a:gd name="connsiteY2" fmla="*/ 353085 h 398353"/>
                <a:gd name="connsiteX3" fmla="*/ 190123 w 2344848"/>
                <a:gd name="connsiteY3" fmla="*/ 307818 h 398353"/>
                <a:gd name="connsiteX4" fmla="*/ 253497 w 2344848"/>
                <a:gd name="connsiteY4" fmla="*/ 271604 h 398353"/>
                <a:gd name="connsiteX5" fmla="*/ 615636 w 2344848"/>
                <a:gd name="connsiteY5" fmla="*/ 244444 h 398353"/>
                <a:gd name="connsiteX6" fmla="*/ 679010 w 2344848"/>
                <a:gd name="connsiteY6" fmla="*/ 235390 h 398353"/>
                <a:gd name="connsiteX7" fmla="*/ 896293 w 2344848"/>
                <a:gd name="connsiteY7" fmla="*/ 226337 h 398353"/>
                <a:gd name="connsiteX8" fmla="*/ 968721 w 2344848"/>
                <a:gd name="connsiteY8" fmla="*/ 208230 h 398353"/>
                <a:gd name="connsiteX9" fmla="*/ 1077363 w 2344848"/>
                <a:gd name="connsiteY9" fmla="*/ 190123 h 398353"/>
                <a:gd name="connsiteX10" fmla="*/ 1321806 w 2344848"/>
                <a:gd name="connsiteY10" fmla="*/ 162962 h 398353"/>
                <a:gd name="connsiteX11" fmla="*/ 1412341 w 2344848"/>
                <a:gd name="connsiteY11" fmla="*/ 144856 h 398353"/>
                <a:gd name="connsiteX12" fmla="*/ 1566250 w 2344848"/>
                <a:gd name="connsiteY12" fmla="*/ 126749 h 398353"/>
                <a:gd name="connsiteX13" fmla="*/ 1629624 w 2344848"/>
                <a:gd name="connsiteY13" fmla="*/ 108642 h 398353"/>
                <a:gd name="connsiteX14" fmla="*/ 1683945 w 2344848"/>
                <a:gd name="connsiteY14" fmla="*/ 90535 h 398353"/>
                <a:gd name="connsiteX15" fmla="*/ 1720159 w 2344848"/>
                <a:gd name="connsiteY15" fmla="*/ 81481 h 398353"/>
                <a:gd name="connsiteX16" fmla="*/ 1774479 w 2344848"/>
                <a:gd name="connsiteY16" fmla="*/ 63374 h 398353"/>
                <a:gd name="connsiteX17" fmla="*/ 1810693 w 2344848"/>
                <a:gd name="connsiteY17" fmla="*/ 54321 h 398353"/>
                <a:gd name="connsiteX18" fmla="*/ 1865014 w 2344848"/>
                <a:gd name="connsiteY18" fmla="*/ 36214 h 398353"/>
                <a:gd name="connsiteX19" fmla="*/ 1964602 w 2344848"/>
                <a:gd name="connsiteY19" fmla="*/ 27161 h 398353"/>
                <a:gd name="connsiteX20" fmla="*/ 2009869 w 2344848"/>
                <a:gd name="connsiteY20" fmla="*/ 18107 h 398353"/>
                <a:gd name="connsiteX21" fmla="*/ 2046083 w 2344848"/>
                <a:gd name="connsiteY21" fmla="*/ 9054 h 398353"/>
                <a:gd name="connsiteX22" fmla="*/ 2344848 w 2344848"/>
                <a:gd name="connsiteY22" fmla="*/ 0 h 398353"/>
                <a:gd name="connsiteX0" fmla="*/ 0 w 2344848"/>
                <a:gd name="connsiteY0" fmla="*/ 398353 h 398353"/>
                <a:gd name="connsiteX1" fmla="*/ 108642 w 2344848"/>
                <a:gd name="connsiteY1" fmla="*/ 353085 h 398353"/>
                <a:gd name="connsiteX2" fmla="*/ 190123 w 2344848"/>
                <a:gd name="connsiteY2" fmla="*/ 307818 h 398353"/>
                <a:gd name="connsiteX3" fmla="*/ 253497 w 2344848"/>
                <a:gd name="connsiteY3" fmla="*/ 271604 h 398353"/>
                <a:gd name="connsiteX4" fmla="*/ 615636 w 2344848"/>
                <a:gd name="connsiteY4" fmla="*/ 244444 h 398353"/>
                <a:gd name="connsiteX5" fmla="*/ 679010 w 2344848"/>
                <a:gd name="connsiteY5" fmla="*/ 235390 h 398353"/>
                <a:gd name="connsiteX6" fmla="*/ 896293 w 2344848"/>
                <a:gd name="connsiteY6" fmla="*/ 226337 h 398353"/>
                <a:gd name="connsiteX7" fmla="*/ 968721 w 2344848"/>
                <a:gd name="connsiteY7" fmla="*/ 208230 h 398353"/>
                <a:gd name="connsiteX8" fmla="*/ 1077363 w 2344848"/>
                <a:gd name="connsiteY8" fmla="*/ 190123 h 398353"/>
                <a:gd name="connsiteX9" fmla="*/ 1321806 w 2344848"/>
                <a:gd name="connsiteY9" fmla="*/ 162962 h 398353"/>
                <a:gd name="connsiteX10" fmla="*/ 1412341 w 2344848"/>
                <a:gd name="connsiteY10" fmla="*/ 144856 h 398353"/>
                <a:gd name="connsiteX11" fmla="*/ 1566250 w 2344848"/>
                <a:gd name="connsiteY11" fmla="*/ 126749 h 398353"/>
                <a:gd name="connsiteX12" fmla="*/ 1629624 w 2344848"/>
                <a:gd name="connsiteY12" fmla="*/ 108642 h 398353"/>
                <a:gd name="connsiteX13" fmla="*/ 1683945 w 2344848"/>
                <a:gd name="connsiteY13" fmla="*/ 90535 h 398353"/>
                <a:gd name="connsiteX14" fmla="*/ 1720159 w 2344848"/>
                <a:gd name="connsiteY14" fmla="*/ 81481 h 398353"/>
                <a:gd name="connsiteX15" fmla="*/ 1774479 w 2344848"/>
                <a:gd name="connsiteY15" fmla="*/ 63374 h 398353"/>
                <a:gd name="connsiteX16" fmla="*/ 1810693 w 2344848"/>
                <a:gd name="connsiteY16" fmla="*/ 54321 h 398353"/>
                <a:gd name="connsiteX17" fmla="*/ 1865014 w 2344848"/>
                <a:gd name="connsiteY17" fmla="*/ 36214 h 398353"/>
                <a:gd name="connsiteX18" fmla="*/ 1964602 w 2344848"/>
                <a:gd name="connsiteY18" fmla="*/ 27161 h 398353"/>
                <a:gd name="connsiteX19" fmla="*/ 2009869 w 2344848"/>
                <a:gd name="connsiteY19" fmla="*/ 18107 h 398353"/>
                <a:gd name="connsiteX20" fmla="*/ 2046083 w 2344848"/>
                <a:gd name="connsiteY20" fmla="*/ 9054 h 398353"/>
                <a:gd name="connsiteX21" fmla="*/ 2344848 w 2344848"/>
                <a:gd name="connsiteY21" fmla="*/ 0 h 398353"/>
                <a:gd name="connsiteX0" fmla="*/ 0 w 2236206"/>
                <a:gd name="connsiteY0" fmla="*/ 353085 h 353085"/>
                <a:gd name="connsiteX1" fmla="*/ 81481 w 2236206"/>
                <a:gd name="connsiteY1" fmla="*/ 307818 h 353085"/>
                <a:gd name="connsiteX2" fmla="*/ 144855 w 2236206"/>
                <a:gd name="connsiteY2" fmla="*/ 271604 h 353085"/>
                <a:gd name="connsiteX3" fmla="*/ 506994 w 2236206"/>
                <a:gd name="connsiteY3" fmla="*/ 244444 h 353085"/>
                <a:gd name="connsiteX4" fmla="*/ 570368 w 2236206"/>
                <a:gd name="connsiteY4" fmla="*/ 235390 h 353085"/>
                <a:gd name="connsiteX5" fmla="*/ 787651 w 2236206"/>
                <a:gd name="connsiteY5" fmla="*/ 226337 h 353085"/>
                <a:gd name="connsiteX6" fmla="*/ 860079 w 2236206"/>
                <a:gd name="connsiteY6" fmla="*/ 208230 h 353085"/>
                <a:gd name="connsiteX7" fmla="*/ 968721 w 2236206"/>
                <a:gd name="connsiteY7" fmla="*/ 190123 h 353085"/>
                <a:gd name="connsiteX8" fmla="*/ 1213164 w 2236206"/>
                <a:gd name="connsiteY8" fmla="*/ 162962 h 353085"/>
                <a:gd name="connsiteX9" fmla="*/ 1303699 w 2236206"/>
                <a:gd name="connsiteY9" fmla="*/ 144856 h 353085"/>
                <a:gd name="connsiteX10" fmla="*/ 1457608 w 2236206"/>
                <a:gd name="connsiteY10" fmla="*/ 126749 h 353085"/>
                <a:gd name="connsiteX11" fmla="*/ 1520982 w 2236206"/>
                <a:gd name="connsiteY11" fmla="*/ 108642 h 353085"/>
                <a:gd name="connsiteX12" fmla="*/ 1575303 w 2236206"/>
                <a:gd name="connsiteY12" fmla="*/ 90535 h 353085"/>
                <a:gd name="connsiteX13" fmla="*/ 1611517 w 2236206"/>
                <a:gd name="connsiteY13" fmla="*/ 81481 h 353085"/>
                <a:gd name="connsiteX14" fmla="*/ 1665837 w 2236206"/>
                <a:gd name="connsiteY14" fmla="*/ 63374 h 353085"/>
                <a:gd name="connsiteX15" fmla="*/ 1702051 w 2236206"/>
                <a:gd name="connsiteY15" fmla="*/ 54321 h 353085"/>
                <a:gd name="connsiteX16" fmla="*/ 1756372 w 2236206"/>
                <a:gd name="connsiteY16" fmla="*/ 36214 h 353085"/>
                <a:gd name="connsiteX17" fmla="*/ 1855960 w 2236206"/>
                <a:gd name="connsiteY17" fmla="*/ 27161 h 353085"/>
                <a:gd name="connsiteX18" fmla="*/ 1901227 w 2236206"/>
                <a:gd name="connsiteY18" fmla="*/ 18107 h 353085"/>
                <a:gd name="connsiteX19" fmla="*/ 1937441 w 2236206"/>
                <a:gd name="connsiteY19" fmla="*/ 9054 h 353085"/>
                <a:gd name="connsiteX20" fmla="*/ 2236206 w 2236206"/>
                <a:gd name="connsiteY20" fmla="*/ 0 h 353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36206" h="353085">
                  <a:moveTo>
                    <a:pt x="0" y="353085"/>
                  </a:moveTo>
                  <a:cubicBezTo>
                    <a:pt x="31687" y="337996"/>
                    <a:pt x="33676" y="323752"/>
                    <a:pt x="81481" y="307818"/>
                  </a:cubicBezTo>
                  <a:cubicBezTo>
                    <a:pt x="105980" y="291485"/>
                    <a:pt x="116138" y="283091"/>
                    <a:pt x="144855" y="271604"/>
                  </a:cubicBezTo>
                  <a:cubicBezTo>
                    <a:pt x="269268" y="221839"/>
                    <a:pt x="326871" y="249741"/>
                    <a:pt x="506994" y="244444"/>
                  </a:cubicBezTo>
                  <a:cubicBezTo>
                    <a:pt x="528119" y="241426"/>
                    <a:pt x="549073" y="236764"/>
                    <a:pt x="570368" y="235390"/>
                  </a:cubicBezTo>
                  <a:cubicBezTo>
                    <a:pt x="642708" y="230723"/>
                    <a:pt x="715477" y="233103"/>
                    <a:pt x="787651" y="226337"/>
                  </a:cubicBezTo>
                  <a:cubicBezTo>
                    <a:pt x="812428" y="224014"/>
                    <a:pt x="835386" y="211317"/>
                    <a:pt x="860079" y="208230"/>
                  </a:cubicBezTo>
                  <a:cubicBezTo>
                    <a:pt x="1022812" y="187887"/>
                    <a:pt x="869034" y="210061"/>
                    <a:pt x="968721" y="190123"/>
                  </a:cubicBezTo>
                  <a:cubicBezTo>
                    <a:pt x="1049087" y="174050"/>
                    <a:pt x="1131717" y="169750"/>
                    <a:pt x="1213164" y="162962"/>
                  </a:cubicBezTo>
                  <a:cubicBezTo>
                    <a:pt x="1257778" y="148091"/>
                    <a:pt x="1237117" y="153179"/>
                    <a:pt x="1303699" y="144856"/>
                  </a:cubicBezTo>
                  <a:lnTo>
                    <a:pt x="1457608" y="126749"/>
                  </a:lnTo>
                  <a:cubicBezTo>
                    <a:pt x="1548847" y="96334"/>
                    <a:pt x="1407352" y="142730"/>
                    <a:pt x="1520982" y="108642"/>
                  </a:cubicBezTo>
                  <a:cubicBezTo>
                    <a:pt x="1539264" y="103158"/>
                    <a:pt x="1556786" y="95164"/>
                    <a:pt x="1575303" y="90535"/>
                  </a:cubicBezTo>
                  <a:cubicBezTo>
                    <a:pt x="1587374" y="87517"/>
                    <a:pt x="1599599" y="85057"/>
                    <a:pt x="1611517" y="81481"/>
                  </a:cubicBezTo>
                  <a:cubicBezTo>
                    <a:pt x="1629798" y="75996"/>
                    <a:pt x="1647321" y="68003"/>
                    <a:pt x="1665837" y="63374"/>
                  </a:cubicBezTo>
                  <a:cubicBezTo>
                    <a:pt x="1677908" y="60356"/>
                    <a:pt x="1690133" y="57896"/>
                    <a:pt x="1702051" y="54321"/>
                  </a:cubicBezTo>
                  <a:cubicBezTo>
                    <a:pt x="1720333" y="48837"/>
                    <a:pt x="1737364" y="37942"/>
                    <a:pt x="1756372" y="36214"/>
                  </a:cubicBezTo>
                  <a:lnTo>
                    <a:pt x="1855960" y="27161"/>
                  </a:lnTo>
                  <a:cubicBezTo>
                    <a:pt x="1871049" y="24143"/>
                    <a:pt x="1886206" y="21445"/>
                    <a:pt x="1901227" y="18107"/>
                  </a:cubicBezTo>
                  <a:cubicBezTo>
                    <a:pt x="1913374" y="15408"/>
                    <a:pt x="1925016" y="9726"/>
                    <a:pt x="1937441" y="9054"/>
                  </a:cubicBezTo>
                  <a:cubicBezTo>
                    <a:pt x="2036930" y="3676"/>
                    <a:pt x="2136618" y="3018"/>
                    <a:pt x="2236206" y="0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9376577-8B21-427C-84D6-37A72F022194}"/>
                </a:ext>
              </a:extLst>
            </p:cNvPr>
            <p:cNvSpPr/>
            <p:nvPr/>
          </p:nvSpPr>
          <p:spPr>
            <a:xfrm>
              <a:off x="3441437" y="1410777"/>
              <a:ext cx="1377286" cy="123708"/>
            </a:xfrm>
            <a:custGeom>
              <a:avLst/>
              <a:gdLst>
                <a:gd name="connsiteX0" fmla="*/ 0 w 3539905"/>
                <a:gd name="connsiteY0" fmla="*/ 144855 h 190275"/>
                <a:gd name="connsiteX1" fmla="*/ 851026 w 3539905"/>
                <a:gd name="connsiteY1" fmla="*/ 135802 h 190275"/>
                <a:gd name="connsiteX2" fmla="*/ 968721 w 3539905"/>
                <a:gd name="connsiteY2" fmla="*/ 117695 h 190275"/>
                <a:gd name="connsiteX3" fmla="*/ 1059256 w 3539905"/>
                <a:gd name="connsiteY3" fmla="*/ 99588 h 190275"/>
                <a:gd name="connsiteX4" fmla="*/ 1104523 w 3539905"/>
                <a:gd name="connsiteY4" fmla="*/ 90535 h 190275"/>
                <a:gd name="connsiteX5" fmla="*/ 1158844 w 3539905"/>
                <a:gd name="connsiteY5" fmla="*/ 72428 h 190275"/>
                <a:gd name="connsiteX6" fmla="*/ 1186004 w 3539905"/>
                <a:gd name="connsiteY6" fmla="*/ 63374 h 190275"/>
                <a:gd name="connsiteX7" fmla="*/ 1267485 w 3539905"/>
                <a:gd name="connsiteY7" fmla="*/ 27160 h 190275"/>
                <a:gd name="connsiteX8" fmla="*/ 1502875 w 3539905"/>
                <a:gd name="connsiteY8" fmla="*/ 18107 h 190275"/>
                <a:gd name="connsiteX9" fmla="*/ 1575303 w 3539905"/>
                <a:gd name="connsiteY9" fmla="*/ 9054 h 190275"/>
                <a:gd name="connsiteX10" fmla="*/ 1620570 w 3539905"/>
                <a:gd name="connsiteY10" fmla="*/ 0 h 190275"/>
                <a:gd name="connsiteX11" fmla="*/ 2000816 w 3539905"/>
                <a:gd name="connsiteY11" fmla="*/ 9054 h 190275"/>
                <a:gd name="connsiteX12" fmla="*/ 2082297 w 3539905"/>
                <a:gd name="connsiteY12" fmla="*/ 45267 h 190275"/>
                <a:gd name="connsiteX13" fmla="*/ 2109457 w 3539905"/>
                <a:gd name="connsiteY13" fmla="*/ 54321 h 190275"/>
                <a:gd name="connsiteX14" fmla="*/ 2136618 w 3539905"/>
                <a:gd name="connsiteY14" fmla="*/ 72428 h 190275"/>
                <a:gd name="connsiteX15" fmla="*/ 2209046 w 3539905"/>
                <a:gd name="connsiteY15" fmla="*/ 90535 h 190275"/>
                <a:gd name="connsiteX16" fmla="*/ 2236206 w 3539905"/>
                <a:gd name="connsiteY16" fmla="*/ 99588 h 190275"/>
                <a:gd name="connsiteX17" fmla="*/ 2272420 w 3539905"/>
                <a:gd name="connsiteY17" fmla="*/ 108642 h 190275"/>
                <a:gd name="connsiteX18" fmla="*/ 2362955 w 3539905"/>
                <a:gd name="connsiteY18" fmla="*/ 126749 h 190275"/>
                <a:gd name="connsiteX19" fmla="*/ 2643612 w 3539905"/>
                <a:gd name="connsiteY19" fmla="*/ 135802 h 190275"/>
                <a:gd name="connsiteX20" fmla="*/ 2842788 w 3539905"/>
                <a:gd name="connsiteY20" fmla="*/ 153909 h 190275"/>
                <a:gd name="connsiteX21" fmla="*/ 2869949 w 3539905"/>
                <a:gd name="connsiteY21" fmla="*/ 162962 h 190275"/>
                <a:gd name="connsiteX22" fmla="*/ 3295461 w 3539905"/>
                <a:gd name="connsiteY22" fmla="*/ 181069 h 190275"/>
                <a:gd name="connsiteX23" fmla="*/ 3539905 w 3539905"/>
                <a:gd name="connsiteY23" fmla="*/ 190123 h 190275"/>
                <a:gd name="connsiteX0" fmla="*/ 0 w 2688879"/>
                <a:gd name="connsiteY0" fmla="*/ 135802 h 190275"/>
                <a:gd name="connsiteX1" fmla="*/ 117695 w 2688879"/>
                <a:gd name="connsiteY1" fmla="*/ 117695 h 190275"/>
                <a:gd name="connsiteX2" fmla="*/ 208230 w 2688879"/>
                <a:gd name="connsiteY2" fmla="*/ 99588 h 190275"/>
                <a:gd name="connsiteX3" fmla="*/ 253497 w 2688879"/>
                <a:gd name="connsiteY3" fmla="*/ 90535 h 190275"/>
                <a:gd name="connsiteX4" fmla="*/ 307818 w 2688879"/>
                <a:gd name="connsiteY4" fmla="*/ 72428 h 190275"/>
                <a:gd name="connsiteX5" fmla="*/ 334978 w 2688879"/>
                <a:gd name="connsiteY5" fmla="*/ 63374 h 190275"/>
                <a:gd name="connsiteX6" fmla="*/ 416459 w 2688879"/>
                <a:gd name="connsiteY6" fmla="*/ 27160 h 190275"/>
                <a:gd name="connsiteX7" fmla="*/ 651849 w 2688879"/>
                <a:gd name="connsiteY7" fmla="*/ 18107 h 190275"/>
                <a:gd name="connsiteX8" fmla="*/ 724277 w 2688879"/>
                <a:gd name="connsiteY8" fmla="*/ 9054 h 190275"/>
                <a:gd name="connsiteX9" fmla="*/ 769544 w 2688879"/>
                <a:gd name="connsiteY9" fmla="*/ 0 h 190275"/>
                <a:gd name="connsiteX10" fmla="*/ 1149790 w 2688879"/>
                <a:gd name="connsiteY10" fmla="*/ 9054 h 190275"/>
                <a:gd name="connsiteX11" fmla="*/ 1231271 w 2688879"/>
                <a:gd name="connsiteY11" fmla="*/ 45267 h 190275"/>
                <a:gd name="connsiteX12" fmla="*/ 1258431 w 2688879"/>
                <a:gd name="connsiteY12" fmla="*/ 54321 h 190275"/>
                <a:gd name="connsiteX13" fmla="*/ 1285592 w 2688879"/>
                <a:gd name="connsiteY13" fmla="*/ 72428 h 190275"/>
                <a:gd name="connsiteX14" fmla="*/ 1358020 w 2688879"/>
                <a:gd name="connsiteY14" fmla="*/ 90535 h 190275"/>
                <a:gd name="connsiteX15" fmla="*/ 1385180 w 2688879"/>
                <a:gd name="connsiteY15" fmla="*/ 99588 h 190275"/>
                <a:gd name="connsiteX16" fmla="*/ 1421394 w 2688879"/>
                <a:gd name="connsiteY16" fmla="*/ 108642 h 190275"/>
                <a:gd name="connsiteX17" fmla="*/ 1511929 w 2688879"/>
                <a:gd name="connsiteY17" fmla="*/ 126749 h 190275"/>
                <a:gd name="connsiteX18" fmla="*/ 1792586 w 2688879"/>
                <a:gd name="connsiteY18" fmla="*/ 135802 h 190275"/>
                <a:gd name="connsiteX19" fmla="*/ 1991762 w 2688879"/>
                <a:gd name="connsiteY19" fmla="*/ 153909 h 190275"/>
                <a:gd name="connsiteX20" fmla="*/ 2018923 w 2688879"/>
                <a:gd name="connsiteY20" fmla="*/ 162962 h 190275"/>
                <a:gd name="connsiteX21" fmla="*/ 2444435 w 2688879"/>
                <a:gd name="connsiteY21" fmla="*/ 181069 h 190275"/>
                <a:gd name="connsiteX22" fmla="*/ 2688879 w 2688879"/>
                <a:gd name="connsiteY22" fmla="*/ 190123 h 190275"/>
                <a:gd name="connsiteX0" fmla="*/ 0 w 2444435"/>
                <a:gd name="connsiteY0" fmla="*/ 135802 h 181069"/>
                <a:gd name="connsiteX1" fmla="*/ 117695 w 2444435"/>
                <a:gd name="connsiteY1" fmla="*/ 117695 h 181069"/>
                <a:gd name="connsiteX2" fmla="*/ 208230 w 2444435"/>
                <a:gd name="connsiteY2" fmla="*/ 99588 h 181069"/>
                <a:gd name="connsiteX3" fmla="*/ 253497 w 2444435"/>
                <a:gd name="connsiteY3" fmla="*/ 90535 h 181069"/>
                <a:gd name="connsiteX4" fmla="*/ 307818 w 2444435"/>
                <a:gd name="connsiteY4" fmla="*/ 72428 h 181069"/>
                <a:gd name="connsiteX5" fmla="*/ 334978 w 2444435"/>
                <a:gd name="connsiteY5" fmla="*/ 63374 h 181069"/>
                <a:gd name="connsiteX6" fmla="*/ 416459 w 2444435"/>
                <a:gd name="connsiteY6" fmla="*/ 27160 h 181069"/>
                <a:gd name="connsiteX7" fmla="*/ 651849 w 2444435"/>
                <a:gd name="connsiteY7" fmla="*/ 18107 h 181069"/>
                <a:gd name="connsiteX8" fmla="*/ 724277 w 2444435"/>
                <a:gd name="connsiteY8" fmla="*/ 9054 h 181069"/>
                <a:gd name="connsiteX9" fmla="*/ 769544 w 2444435"/>
                <a:gd name="connsiteY9" fmla="*/ 0 h 181069"/>
                <a:gd name="connsiteX10" fmla="*/ 1149790 w 2444435"/>
                <a:gd name="connsiteY10" fmla="*/ 9054 h 181069"/>
                <a:gd name="connsiteX11" fmla="*/ 1231271 w 2444435"/>
                <a:gd name="connsiteY11" fmla="*/ 45267 h 181069"/>
                <a:gd name="connsiteX12" fmla="*/ 1258431 w 2444435"/>
                <a:gd name="connsiteY12" fmla="*/ 54321 h 181069"/>
                <a:gd name="connsiteX13" fmla="*/ 1285592 w 2444435"/>
                <a:gd name="connsiteY13" fmla="*/ 72428 h 181069"/>
                <a:gd name="connsiteX14" fmla="*/ 1358020 w 2444435"/>
                <a:gd name="connsiteY14" fmla="*/ 90535 h 181069"/>
                <a:gd name="connsiteX15" fmla="*/ 1385180 w 2444435"/>
                <a:gd name="connsiteY15" fmla="*/ 99588 h 181069"/>
                <a:gd name="connsiteX16" fmla="*/ 1421394 w 2444435"/>
                <a:gd name="connsiteY16" fmla="*/ 108642 h 181069"/>
                <a:gd name="connsiteX17" fmla="*/ 1511929 w 2444435"/>
                <a:gd name="connsiteY17" fmla="*/ 126749 h 181069"/>
                <a:gd name="connsiteX18" fmla="*/ 1792586 w 2444435"/>
                <a:gd name="connsiteY18" fmla="*/ 135802 h 181069"/>
                <a:gd name="connsiteX19" fmla="*/ 1991762 w 2444435"/>
                <a:gd name="connsiteY19" fmla="*/ 153909 h 181069"/>
                <a:gd name="connsiteX20" fmla="*/ 2018923 w 2444435"/>
                <a:gd name="connsiteY20" fmla="*/ 162962 h 181069"/>
                <a:gd name="connsiteX21" fmla="*/ 2444435 w 2444435"/>
                <a:gd name="connsiteY21" fmla="*/ 181069 h 181069"/>
                <a:gd name="connsiteX0" fmla="*/ 0 w 2018923"/>
                <a:gd name="connsiteY0" fmla="*/ 135802 h 162963"/>
                <a:gd name="connsiteX1" fmla="*/ 117695 w 2018923"/>
                <a:gd name="connsiteY1" fmla="*/ 117695 h 162963"/>
                <a:gd name="connsiteX2" fmla="*/ 208230 w 2018923"/>
                <a:gd name="connsiteY2" fmla="*/ 99588 h 162963"/>
                <a:gd name="connsiteX3" fmla="*/ 253497 w 2018923"/>
                <a:gd name="connsiteY3" fmla="*/ 90535 h 162963"/>
                <a:gd name="connsiteX4" fmla="*/ 307818 w 2018923"/>
                <a:gd name="connsiteY4" fmla="*/ 72428 h 162963"/>
                <a:gd name="connsiteX5" fmla="*/ 334978 w 2018923"/>
                <a:gd name="connsiteY5" fmla="*/ 63374 h 162963"/>
                <a:gd name="connsiteX6" fmla="*/ 416459 w 2018923"/>
                <a:gd name="connsiteY6" fmla="*/ 27160 h 162963"/>
                <a:gd name="connsiteX7" fmla="*/ 651849 w 2018923"/>
                <a:gd name="connsiteY7" fmla="*/ 18107 h 162963"/>
                <a:gd name="connsiteX8" fmla="*/ 724277 w 2018923"/>
                <a:gd name="connsiteY8" fmla="*/ 9054 h 162963"/>
                <a:gd name="connsiteX9" fmla="*/ 769544 w 2018923"/>
                <a:gd name="connsiteY9" fmla="*/ 0 h 162963"/>
                <a:gd name="connsiteX10" fmla="*/ 1149790 w 2018923"/>
                <a:gd name="connsiteY10" fmla="*/ 9054 h 162963"/>
                <a:gd name="connsiteX11" fmla="*/ 1231271 w 2018923"/>
                <a:gd name="connsiteY11" fmla="*/ 45267 h 162963"/>
                <a:gd name="connsiteX12" fmla="*/ 1258431 w 2018923"/>
                <a:gd name="connsiteY12" fmla="*/ 54321 h 162963"/>
                <a:gd name="connsiteX13" fmla="*/ 1285592 w 2018923"/>
                <a:gd name="connsiteY13" fmla="*/ 72428 h 162963"/>
                <a:gd name="connsiteX14" fmla="*/ 1358020 w 2018923"/>
                <a:gd name="connsiteY14" fmla="*/ 90535 h 162963"/>
                <a:gd name="connsiteX15" fmla="*/ 1385180 w 2018923"/>
                <a:gd name="connsiteY15" fmla="*/ 99588 h 162963"/>
                <a:gd name="connsiteX16" fmla="*/ 1421394 w 2018923"/>
                <a:gd name="connsiteY16" fmla="*/ 108642 h 162963"/>
                <a:gd name="connsiteX17" fmla="*/ 1511929 w 2018923"/>
                <a:gd name="connsiteY17" fmla="*/ 126749 h 162963"/>
                <a:gd name="connsiteX18" fmla="*/ 1792586 w 2018923"/>
                <a:gd name="connsiteY18" fmla="*/ 135802 h 162963"/>
                <a:gd name="connsiteX19" fmla="*/ 1991762 w 2018923"/>
                <a:gd name="connsiteY19" fmla="*/ 153909 h 162963"/>
                <a:gd name="connsiteX20" fmla="*/ 2018923 w 2018923"/>
                <a:gd name="connsiteY20" fmla="*/ 162962 h 162963"/>
                <a:gd name="connsiteX0" fmla="*/ 0 w 1991762"/>
                <a:gd name="connsiteY0" fmla="*/ 135802 h 153909"/>
                <a:gd name="connsiteX1" fmla="*/ 117695 w 1991762"/>
                <a:gd name="connsiteY1" fmla="*/ 117695 h 153909"/>
                <a:gd name="connsiteX2" fmla="*/ 208230 w 1991762"/>
                <a:gd name="connsiteY2" fmla="*/ 99588 h 153909"/>
                <a:gd name="connsiteX3" fmla="*/ 253497 w 1991762"/>
                <a:gd name="connsiteY3" fmla="*/ 90535 h 153909"/>
                <a:gd name="connsiteX4" fmla="*/ 307818 w 1991762"/>
                <a:gd name="connsiteY4" fmla="*/ 72428 h 153909"/>
                <a:gd name="connsiteX5" fmla="*/ 334978 w 1991762"/>
                <a:gd name="connsiteY5" fmla="*/ 63374 h 153909"/>
                <a:gd name="connsiteX6" fmla="*/ 416459 w 1991762"/>
                <a:gd name="connsiteY6" fmla="*/ 27160 h 153909"/>
                <a:gd name="connsiteX7" fmla="*/ 651849 w 1991762"/>
                <a:gd name="connsiteY7" fmla="*/ 18107 h 153909"/>
                <a:gd name="connsiteX8" fmla="*/ 724277 w 1991762"/>
                <a:gd name="connsiteY8" fmla="*/ 9054 h 153909"/>
                <a:gd name="connsiteX9" fmla="*/ 769544 w 1991762"/>
                <a:gd name="connsiteY9" fmla="*/ 0 h 153909"/>
                <a:gd name="connsiteX10" fmla="*/ 1149790 w 1991762"/>
                <a:gd name="connsiteY10" fmla="*/ 9054 h 153909"/>
                <a:gd name="connsiteX11" fmla="*/ 1231271 w 1991762"/>
                <a:gd name="connsiteY11" fmla="*/ 45267 h 153909"/>
                <a:gd name="connsiteX12" fmla="*/ 1258431 w 1991762"/>
                <a:gd name="connsiteY12" fmla="*/ 54321 h 153909"/>
                <a:gd name="connsiteX13" fmla="*/ 1285592 w 1991762"/>
                <a:gd name="connsiteY13" fmla="*/ 72428 h 153909"/>
                <a:gd name="connsiteX14" fmla="*/ 1358020 w 1991762"/>
                <a:gd name="connsiteY14" fmla="*/ 90535 h 153909"/>
                <a:gd name="connsiteX15" fmla="*/ 1385180 w 1991762"/>
                <a:gd name="connsiteY15" fmla="*/ 99588 h 153909"/>
                <a:gd name="connsiteX16" fmla="*/ 1421394 w 1991762"/>
                <a:gd name="connsiteY16" fmla="*/ 108642 h 153909"/>
                <a:gd name="connsiteX17" fmla="*/ 1511929 w 1991762"/>
                <a:gd name="connsiteY17" fmla="*/ 126749 h 153909"/>
                <a:gd name="connsiteX18" fmla="*/ 1792586 w 1991762"/>
                <a:gd name="connsiteY18" fmla="*/ 135802 h 153909"/>
                <a:gd name="connsiteX19" fmla="*/ 1991762 w 1991762"/>
                <a:gd name="connsiteY19" fmla="*/ 153909 h 153909"/>
                <a:gd name="connsiteX0" fmla="*/ 0 w 1792585"/>
                <a:gd name="connsiteY0" fmla="*/ 135802 h 135802"/>
                <a:gd name="connsiteX1" fmla="*/ 117695 w 1792585"/>
                <a:gd name="connsiteY1" fmla="*/ 117695 h 135802"/>
                <a:gd name="connsiteX2" fmla="*/ 208230 w 1792585"/>
                <a:gd name="connsiteY2" fmla="*/ 99588 h 135802"/>
                <a:gd name="connsiteX3" fmla="*/ 253497 w 1792585"/>
                <a:gd name="connsiteY3" fmla="*/ 90535 h 135802"/>
                <a:gd name="connsiteX4" fmla="*/ 307818 w 1792585"/>
                <a:gd name="connsiteY4" fmla="*/ 72428 h 135802"/>
                <a:gd name="connsiteX5" fmla="*/ 334978 w 1792585"/>
                <a:gd name="connsiteY5" fmla="*/ 63374 h 135802"/>
                <a:gd name="connsiteX6" fmla="*/ 416459 w 1792585"/>
                <a:gd name="connsiteY6" fmla="*/ 27160 h 135802"/>
                <a:gd name="connsiteX7" fmla="*/ 651849 w 1792585"/>
                <a:gd name="connsiteY7" fmla="*/ 18107 h 135802"/>
                <a:gd name="connsiteX8" fmla="*/ 724277 w 1792585"/>
                <a:gd name="connsiteY8" fmla="*/ 9054 h 135802"/>
                <a:gd name="connsiteX9" fmla="*/ 769544 w 1792585"/>
                <a:gd name="connsiteY9" fmla="*/ 0 h 135802"/>
                <a:gd name="connsiteX10" fmla="*/ 1149790 w 1792585"/>
                <a:gd name="connsiteY10" fmla="*/ 9054 h 135802"/>
                <a:gd name="connsiteX11" fmla="*/ 1231271 w 1792585"/>
                <a:gd name="connsiteY11" fmla="*/ 45267 h 135802"/>
                <a:gd name="connsiteX12" fmla="*/ 1258431 w 1792585"/>
                <a:gd name="connsiteY12" fmla="*/ 54321 h 135802"/>
                <a:gd name="connsiteX13" fmla="*/ 1285592 w 1792585"/>
                <a:gd name="connsiteY13" fmla="*/ 72428 h 135802"/>
                <a:gd name="connsiteX14" fmla="*/ 1358020 w 1792585"/>
                <a:gd name="connsiteY14" fmla="*/ 90535 h 135802"/>
                <a:gd name="connsiteX15" fmla="*/ 1385180 w 1792585"/>
                <a:gd name="connsiteY15" fmla="*/ 99588 h 135802"/>
                <a:gd name="connsiteX16" fmla="*/ 1421394 w 1792585"/>
                <a:gd name="connsiteY16" fmla="*/ 108642 h 135802"/>
                <a:gd name="connsiteX17" fmla="*/ 1511929 w 1792585"/>
                <a:gd name="connsiteY17" fmla="*/ 126749 h 135802"/>
                <a:gd name="connsiteX18" fmla="*/ 1792586 w 1792585"/>
                <a:gd name="connsiteY18" fmla="*/ 135802 h 135802"/>
                <a:gd name="connsiteX0" fmla="*/ 0 w 1511929"/>
                <a:gd name="connsiteY0" fmla="*/ 135802 h 135802"/>
                <a:gd name="connsiteX1" fmla="*/ 117695 w 1511929"/>
                <a:gd name="connsiteY1" fmla="*/ 117695 h 135802"/>
                <a:gd name="connsiteX2" fmla="*/ 208230 w 1511929"/>
                <a:gd name="connsiteY2" fmla="*/ 99588 h 135802"/>
                <a:gd name="connsiteX3" fmla="*/ 253497 w 1511929"/>
                <a:gd name="connsiteY3" fmla="*/ 90535 h 135802"/>
                <a:gd name="connsiteX4" fmla="*/ 307818 w 1511929"/>
                <a:gd name="connsiteY4" fmla="*/ 72428 h 135802"/>
                <a:gd name="connsiteX5" fmla="*/ 334978 w 1511929"/>
                <a:gd name="connsiteY5" fmla="*/ 63374 h 135802"/>
                <a:gd name="connsiteX6" fmla="*/ 416459 w 1511929"/>
                <a:gd name="connsiteY6" fmla="*/ 27160 h 135802"/>
                <a:gd name="connsiteX7" fmla="*/ 651849 w 1511929"/>
                <a:gd name="connsiteY7" fmla="*/ 18107 h 135802"/>
                <a:gd name="connsiteX8" fmla="*/ 724277 w 1511929"/>
                <a:gd name="connsiteY8" fmla="*/ 9054 h 135802"/>
                <a:gd name="connsiteX9" fmla="*/ 769544 w 1511929"/>
                <a:gd name="connsiteY9" fmla="*/ 0 h 135802"/>
                <a:gd name="connsiteX10" fmla="*/ 1149790 w 1511929"/>
                <a:gd name="connsiteY10" fmla="*/ 9054 h 135802"/>
                <a:gd name="connsiteX11" fmla="*/ 1231271 w 1511929"/>
                <a:gd name="connsiteY11" fmla="*/ 45267 h 135802"/>
                <a:gd name="connsiteX12" fmla="*/ 1258431 w 1511929"/>
                <a:gd name="connsiteY12" fmla="*/ 54321 h 135802"/>
                <a:gd name="connsiteX13" fmla="*/ 1285592 w 1511929"/>
                <a:gd name="connsiteY13" fmla="*/ 72428 h 135802"/>
                <a:gd name="connsiteX14" fmla="*/ 1358020 w 1511929"/>
                <a:gd name="connsiteY14" fmla="*/ 90535 h 135802"/>
                <a:gd name="connsiteX15" fmla="*/ 1385180 w 1511929"/>
                <a:gd name="connsiteY15" fmla="*/ 99588 h 135802"/>
                <a:gd name="connsiteX16" fmla="*/ 1421394 w 1511929"/>
                <a:gd name="connsiteY16" fmla="*/ 108642 h 135802"/>
                <a:gd name="connsiteX17" fmla="*/ 1511929 w 1511929"/>
                <a:gd name="connsiteY17" fmla="*/ 126749 h 13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1929" h="135802">
                  <a:moveTo>
                    <a:pt x="0" y="135802"/>
                  </a:moveTo>
                  <a:cubicBezTo>
                    <a:pt x="39678" y="134690"/>
                    <a:pt x="78589" y="124496"/>
                    <a:pt x="117695" y="117695"/>
                  </a:cubicBezTo>
                  <a:cubicBezTo>
                    <a:pt x="148016" y="112422"/>
                    <a:pt x="178052" y="105624"/>
                    <a:pt x="208230" y="99588"/>
                  </a:cubicBezTo>
                  <a:cubicBezTo>
                    <a:pt x="223319" y="96570"/>
                    <a:pt x="238899" y="95401"/>
                    <a:pt x="253497" y="90535"/>
                  </a:cubicBezTo>
                  <a:lnTo>
                    <a:pt x="307818" y="72428"/>
                  </a:lnTo>
                  <a:cubicBezTo>
                    <a:pt x="316871" y="69410"/>
                    <a:pt x="327038" y="68668"/>
                    <a:pt x="334978" y="63374"/>
                  </a:cubicBezTo>
                  <a:cubicBezTo>
                    <a:pt x="360721" y="46212"/>
                    <a:pt x="382158" y="28479"/>
                    <a:pt x="416459" y="27160"/>
                  </a:cubicBezTo>
                  <a:lnTo>
                    <a:pt x="651849" y="18107"/>
                  </a:lnTo>
                  <a:cubicBezTo>
                    <a:pt x="675992" y="15089"/>
                    <a:pt x="700229" y="12754"/>
                    <a:pt x="724277" y="9054"/>
                  </a:cubicBezTo>
                  <a:cubicBezTo>
                    <a:pt x="739486" y="6714"/>
                    <a:pt x="754156" y="0"/>
                    <a:pt x="769544" y="0"/>
                  </a:cubicBezTo>
                  <a:cubicBezTo>
                    <a:pt x="896329" y="0"/>
                    <a:pt x="1023041" y="6036"/>
                    <a:pt x="1149790" y="9054"/>
                  </a:cubicBezTo>
                  <a:cubicBezTo>
                    <a:pt x="1289913" y="55759"/>
                    <a:pt x="1145201" y="2230"/>
                    <a:pt x="1231271" y="45267"/>
                  </a:cubicBezTo>
                  <a:cubicBezTo>
                    <a:pt x="1239807" y="49535"/>
                    <a:pt x="1249895" y="50053"/>
                    <a:pt x="1258431" y="54321"/>
                  </a:cubicBezTo>
                  <a:cubicBezTo>
                    <a:pt x="1268163" y="59187"/>
                    <a:pt x="1275860" y="67562"/>
                    <a:pt x="1285592" y="72428"/>
                  </a:cubicBezTo>
                  <a:cubicBezTo>
                    <a:pt x="1306284" y="82774"/>
                    <a:pt x="1337364" y="85371"/>
                    <a:pt x="1358020" y="90535"/>
                  </a:cubicBezTo>
                  <a:cubicBezTo>
                    <a:pt x="1367278" y="92850"/>
                    <a:pt x="1376004" y="96966"/>
                    <a:pt x="1385180" y="99588"/>
                  </a:cubicBezTo>
                  <a:cubicBezTo>
                    <a:pt x="1397144" y="103006"/>
                    <a:pt x="1409430" y="105224"/>
                    <a:pt x="1421394" y="108642"/>
                  </a:cubicBezTo>
                  <a:cubicBezTo>
                    <a:pt x="1465873" y="121350"/>
                    <a:pt x="1445648" y="123261"/>
                    <a:pt x="1511929" y="12674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B5E4B2C-7A01-461A-A1A5-117F96AF3FBB}"/>
                </a:ext>
              </a:extLst>
            </p:cNvPr>
            <p:cNvSpPr txBox="1"/>
            <p:nvPr/>
          </p:nvSpPr>
          <p:spPr>
            <a:xfrm>
              <a:off x="1706943" y="2782485"/>
              <a:ext cx="219232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Dubai" panose="020B0503030403030204" pitchFamily="34" charset="-78"/>
                  <a:cs typeface="Dubai" panose="020B0503030403030204" pitchFamily="34" charset="-78"/>
                </a:rPr>
                <a:t>60% of SB traffic comes from 394, Hwy 7, Excelsior Blvd, 7</a:t>
              </a:r>
              <a:r>
                <a:rPr lang="en-US" sz="1600" baseline="30000" dirty="0">
                  <a:latin typeface="Dubai" panose="020B0503030403030204" pitchFamily="34" charset="-78"/>
                  <a:cs typeface="Dubai" panose="020B0503030403030204" pitchFamily="34" charset="-78"/>
                </a:rPr>
                <a:t>th</a:t>
              </a:r>
              <a:r>
                <a:rPr lang="en-US" sz="1600" dirty="0">
                  <a:latin typeface="Dubai" panose="020B0503030403030204" pitchFamily="34" charset="-78"/>
                  <a:cs typeface="Dubai" panose="020B0503030403030204" pitchFamily="34" charset="-78"/>
                </a:rPr>
                <a:t> St, etc.</a:t>
              </a: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07A432F-B4D9-434D-879F-DF0E753F0A7F}"/>
                </a:ext>
              </a:extLst>
            </p:cNvPr>
            <p:cNvSpPr/>
            <p:nvPr/>
          </p:nvSpPr>
          <p:spPr>
            <a:xfrm>
              <a:off x="3602516" y="3591499"/>
              <a:ext cx="1178804" cy="232577"/>
            </a:xfrm>
            <a:custGeom>
              <a:avLst/>
              <a:gdLst>
                <a:gd name="connsiteX0" fmla="*/ 0 w 1178804"/>
                <a:gd name="connsiteY0" fmla="*/ 231354 h 232577"/>
                <a:gd name="connsiteX1" fmla="*/ 154236 w 1178804"/>
                <a:gd name="connsiteY1" fmla="*/ 220337 h 232577"/>
                <a:gd name="connsiteX2" fmla="*/ 440674 w 1178804"/>
                <a:gd name="connsiteY2" fmla="*/ 143219 h 232577"/>
                <a:gd name="connsiteX3" fmla="*/ 583894 w 1178804"/>
                <a:gd name="connsiteY3" fmla="*/ 77118 h 232577"/>
                <a:gd name="connsiteX4" fmla="*/ 837282 w 1178804"/>
                <a:gd name="connsiteY4" fmla="*/ 55084 h 232577"/>
                <a:gd name="connsiteX5" fmla="*/ 936433 w 1178804"/>
                <a:gd name="connsiteY5" fmla="*/ 22034 h 232577"/>
                <a:gd name="connsiteX6" fmla="*/ 1178804 w 1178804"/>
                <a:gd name="connsiteY6" fmla="*/ 0 h 23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8804" h="232577">
                  <a:moveTo>
                    <a:pt x="0" y="231354"/>
                  </a:moveTo>
                  <a:cubicBezTo>
                    <a:pt x="40395" y="233190"/>
                    <a:pt x="80790" y="235026"/>
                    <a:pt x="154236" y="220337"/>
                  </a:cubicBezTo>
                  <a:cubicBezTo>
                    <a:pt x="227682" y="205648"/>
                    <a:pt x="369064" y="167089"/>
                    <a:pt x="440674" y="143219"/>
                  </a:cubicBezTo>
                  <a:cubicBezTo>
                    <a:pt x="512284" y="119349"/>
                    <a:pt x="517793" y="91807"/>
                    <a:pt x="583894" y="77118"/>
                  </a:cubicBezTo>
                  <a:cubicBezTo>
                    <a:pt x="649995" y="62429"/>
                    <a:pt x="778526" y="64265"/>
                    <a:pt x="837282" y="55084"/>
                  </a:cubicBezTo>
                  <a:cubicBezTo>
                    <a:pt x="896038" y="45903"/>
                    <a:pt x="879513" y="31215"/>
                    <a:pt x="936433" y="22034"/>
                  </a:cubicBezTo>
                  <a:cubicBezTo>
                    <a:pt x="993353" y="12853"/>
                    <a:pt x="1086078" y="6426"/>
                    <a:pt x="1178804" y="0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7328C7D-1271-4CBC-9F73-D793A6839152}"/>
                </a:ext>
              </a:extLst>
            </p:cNvPr>
            <p:cNvCxnSpPr>
              <a:cxnSpLocks/>
            </p:cNvCxnSpPr>
            <p:nvPr/>
          </p:nvCxnSpPr>
          <p:spPr>
            <a:xfrm>
              <a:off x="3966931" y="4170426"/>
              <a:ext cx="250054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C9C4BB4-7962-4961-8C0C-410E022DE36C}"/>
                </a:ext>
              </a:extLst>
            </p:cNvPr>
            <p:cNvSpPr/>
            <p:nvPr/>
          </p:nvSpPr>
          <p:spPr>
            <a:xfrm>
              <a:off x="3786909" y="2506959"/>
              <a:ext cx="877455" cy="240067"/>
            </a:xfrm>
            <a:custGeom>
              <a:avLst/>
              <a:gdLst>
                <a:gd name="connsiteX0" fmla="*/ 0 w 877455"/>
                <a:gd name="connsiteY0" fmla="*/ 227005 h 240067"/>
                <a:gd name="connsiteX1" fmla="*/ 138546 w 877455"/>
                <a:gd name="connsiteY1" fmla="*/ 236241 h 240067"/>
                <a:gd name="connsiteX2" fmla="*/ 295564 w 877455"/>
                <a:gd name="connsiteY2" fmla="*/ 171586 h 240067"/>
                <a:gd name="connsiteX3" fmla="*/ 406400 w 877455"/>
                <a:gd name="connsiteY3" fmla="*/ 79223 h 240067"/>
                <a:gd name="connsiteX4" fmla="*/ 544946 w 877455"/>
                <a:gd name="connsiteY4" fmla="*/ 60750 h 240067"/>
                <a:gd name="connsiteX5" fmla="*/ 655782 w 877455"/>
                <a:gd name="connsiteY5" fmla="*/ 5332 h 240067"/>
                <a:gd name="connsiteX6" fmla="*/ 877455 w 877455"/>
                <a:gd name="connsiteY6" fmla="*/ 5332 h 24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7455" h="240067">
                  <a:moveTo>
                    <a:pt x="0" y="227005"/>
                  </a:moveTo>
                  <a:cubicBezTo>
                    <a:pt x="44642" y="236241"/>
                    <a:pt x="89285" y="245478"/>
                    <a:pt x="138546" y="236241"/>
                  </a:cubicBezTo>
                  <a:cubicBezTo>
                    <a:pt x="187807" y="227004"/>
                    <a:pt x="250922" y="197756"/>
                    <a:pt x="295564" y="171586"/>
                  </a:cubicBezTo>
                  <a:cubicBezTo>
                    <a:pt x="340206" y="145416"/>
                    <a:pt x="364836" y="97696"/>
                    <a:pt x="406400" y="79223"/>
                  </a:cubicBezTo>
                  <a:cubicBezTo>
                    <a:pt x="447964" y="60750"/>
                    <a:pt x="503383" y="73065"/>
                    <a:pt x="544946" y="60750"/>
                  </a:cubicBezTo>
                  <a:cubicBezTo>
                    <a:pt x="586509" y="48435"/>
                    <a:pt x="600364" y="14568"/>
                    <a:pt x="655782" y="5332"/>
                  </a:cubicBezTo>
                  <a:cubicBezTo>
                    <a:pt x="711200" y="-3904"/>
                    <a:pt x="794327" y="714"/>
                    <a:pt x="877455" y="5332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CC3D707-E1A1-498E-8F1E-767C7D306164}"/>
                </a:ext>
              </a:extLst>
            </p:cNvPr>
            <p:cNvSpPr/>
            <p:nvPr/>
          </p:nvSpPr>
          <p:spPr>
            <a:xfrm>
              <a:off x="3679634" y="2203373"/>
              <a:ext cx="925417" cy="143220"/>
            </a:xfrm>
            <a:custGeom>
              <a:avLst/>
              <a:gdLst>
                <a:gd name="connsiteX0" fmla="*/ 0 w 925417"/>
                <a:gd name="connsiteY0" fmla="*/ 143220 h 143220"/>
                <a:gd name="connsiteX1" fmla="*/ 165253 w 925417"/>
                <a:gd name="connsiteY1" fmla="*/ 44068 h 143220"/>
                <a:gd name="connsiteX2" fmla="*/ 330506 w 925417"/>
                <a:gd name="connsiteY2" fmla="*/ 88135 h 143220"/>
                <a:gd name="connsiteX3" fmla="*/ 539826 w 925417"/>
                <a:gd name="connsiteY3" fmla="*/ 77119 h 143220"/>
                <a:gd name="connsiteX4" fmla="*/ 925417 w 925417"/>
                <a:gd name="connsiteY4" fmla="*/ 0 h 14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5417" h="143220">
                  <a:moveTo>
                    <a:pt x="0" y="143220"/>
                  </a:moveTo>
                  <a:cubicBezTo>
                    <a:pt x="55084" y="98234"/>
                    <a:pt x="110169" y="53249"/>
                    <a:pt x="165253" y="44068"/>
                  </a:cubicBezTo>
                  <a:cubicBezTo>
                    <a:pt x="220337" y="34887"/>
                    <a:pt x="268077" y="82626"/>
                    <a:pt x="330506" y="88135"/>
                  </a:cubicBezTo>
                  <a:cubicBezTo>
                    <a:pt x="392935" y="93643"/>
                    <a:pt x="440674" y="91808"/>
                    <a:pt x="539826" y="77119"/>
                  </a:cubicBezTo>
                  <a:cubicBezTo>
                    <a:pt x="638978" y="62430"/>
                    <a:pt x="782197" y="31215"/>
                    <a:pt x="925417" y="0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650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EDAF7-CB02-4450-8798-5FA803400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5A82E-3993-4DD4-B9D4-FF0E113B2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Traditional four-step model recently replaced by activity-based model</a:t>
            </a:r>
          </a:p>
          <a:p>
            <a:r>
              <a:rPr lang="en-US" dirty="0"/>
              <a:t>DTA updated to spatially align with ABM – larger/more detailed coverage</a:t>
            </a:r>
          </a:p>
        </p:txBody>
      </p:sp>
    </p:spTree>
    <p:extLst>
      <p:ext uri="{BB962C8B-B14F-4D97-AF65-F5344CB8AC3E}">
        <p14:creationId xmlns:p14="http://schemas.microsoft.com/office/powerpoint/2010/main" val="5925962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DFF04-8F6C-45EA-A9AF-765D672E6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Diversions During Construction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2797DB-28D1-470C-AC5E-69EF616F9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894" y="1394460"/>
            <a:ext cx="4606754" cy="542162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DE4F64E-29C9-4558-9983-332776C650BE}"/>
              </a:ext>
            </a:extLst>
          </p:cNvPr>
          <p:cNvGrpSpPr/>
          <p:nvPr/>
        </p:nvGrpSpPr>
        <p:grpSpPr>
          <a:xfrm>
            <a:off x="2759275" y="1816586"/>
            <a:ext cx="3875900" cy="4961956"/>
            <a:chOff x="3957081" y="966185"/>
            <a:chExt cx="4338177" cy="555376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5F63112-2916-45DC-8DC2-624A46CFAC01}"/>
                </a:ext>
              </a:extLst>
            </p:cNvPr>
            <p:cNvSpPr/>
            <p:nvPr/>
          </p:nvSpPr>
          <p:spPr>
            <a:xfrm>
              <a:off x="3957081" y="1038748"/>
              <a:ext cx="177800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31DEF7E-6C44-42A6-8BFE-00B8AD29241C}"/>
                </a:ext>
              </a:extLst>
            </p:cNvPr>
            <p:cNvSpPr/>
            <p:nvPr/>
          </p:nvSpPr>
          <p:spPr>
            <a:xfrm>
              <a:off x="6279973" y="6418352"/>
              <a:ext cx="177800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01C48F7-7190-480D-BE77-4718D82C471F}"/>
                </a:ext>
              </a:extLst>
            </p:cNvPr>
            <p:cNvSpPr/>
            <p:nvPr/>
          </p:nvSpPr>
          <p:spPr>
            <a:xfrm>
              <a:off x="8117458" y="966185"/>
              <a:ext cx="177800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7658002-A488-43AE-B491-845DCD761CB3}"/>
                </a:ext>
              </a:extLst>
            </p:cNvPr>
            <p:cNvCxnSpPr/>
            <p:nvPr/>
          </p:nvCxnSpPr>
          <p:spPr>
            <a:xfrm>
              <a:off x="4296562" y="3686016"/>
              <a:ext cx="1778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C8D458F-AD0E-4BA6-8B05-E55B4000794F}"/>
                </a:ext>
              </a:extLst>
            </p:cNvPr>
            <p:cNvCxnSpPr/>
            <p:nvPr/>
          </p:nvCxnSpPr>
          <p:spPr>
            <a:xfrm>
              <a:off x="7834204" y="3429000"/>
              <a:ext cx="1778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0C1AA31-5099-4301-87EB-910758C9ABA7}"/>
              </a:ext>
            </a:extLst>
          </p:cNvPr>
          <p:cNvGrpSpPr/>
          <p:nvPr/>
        </p:nvGrpSpPr>
        <p:grpSpPr>
          <a:xfrm>
            <a:off x="2826863" y="1915387"/>
            <a:ext cx="3688680" cy="4771970"/>
            <a:chOff x="4032730" y="1076770"/>
            <a:chExt cx="4128628" cy="534112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363FC82-D553-435F-8204-79883E1A4E6F}"/>
                </a:ext>
              </a:extLst>
            </p:cNvPr>
            <p:cNvSpPr/>
            <p:nvPr/>
          </p:nvSpPr>
          <p:spPr>
            <a:xfrm>
              <a:off x="4032730" y="1136590"/>
              <a:ext cx="2359524" cy="5281302"/>
            </a:xfrm>
            <a:custGeom>
              <a:avLst/>
              <a:gdLst>
                <a:gd name="connsiteX0" fmla="*/ 2359524 w 2359524"/>
                <a:gd name="connsiteY0" fmla="*/ 5281301 h 5281301"/>
                <a:gd name="connsiteX1" fmla="*/ 2350978 w 2359524"/>
                <a:gd name="connsiteY1" fmla="*/ 5238572 h 5281301"/>
                <a:gd name="connsiteX2" fmla="*/ 2256975 w 2359524"/>
                <a:gd name="connsiteY2" fmla="*/ 5212934 h 5281301"/>
                <a:gd name="connsiteX3" fmla="*/ 1838231 w 2359524"/>
                <a:gd name="connsiteY3" fmla="*/ 5221480 h 5281301"/>
                <a:gd name="connsiteX4" fmla="*/ 1812593 w 2359524"/>
                <a:gd name="connsiteY4" fmla="*/ 5230026 h 5281301"/>
                <a:gd name="connsiteX5" fmla="*/ 1650223 w 2359524"/>
                <a:gd name="connsiteY5" fmla="*/ 5221480 h 5281301"/>
                <a:gd name="connsiteX6" fmla="*/ 1522036 w 2359524"/>
                <a:gd name="connsiteY6" fmla="*/ 5195843 h 5281301"/>
                <a:gd name="connsiteX7" fmla="*/ 1496399 w 2359524"/>
                <a:gd name="connsiteY7" fmla="*/ 5187297 h 5281301"/>
                <a:gd name="connsiteX8" fmla="*/ 1470762 w 2359524"/>
                <a:gd name="connsiteY8" fmla="*/ 5170205 h 5281301"/>
                <a:gd name="connsiteX9" fmla="*/ 1436578 w 2359524"/>
                <a:gd name="connsiteY9" fmla="*/ 5161659 h 5281301"/>
                <a:gd name="connsiteX10" fmla="*/ 1410941 w 2359524"/>
                <a:gd name="connsiteY10" fmla="*/ 5153114 h 5281301"/>
                <a:gd name="connsiteX11" fmla="*/ 1351120 w 2359524"/>
                <a:gd name="connsiteY11" fmla="*/ 5118930 h 5281301"/>
                <a:gd name="connsiteX12" fmla="*/ 1334029 w 2359524"/>
                <a:gd name="connsiteY12" fmla="*/ 5093293 h 5281301"/>
                <a:gd name="connsiteX13" fmla="*/ 1299846 w 2359524"/>
                <a:gd name="connsiteY13" fmla="*/ 5084747 h 5281301"/>
                <a:gd name="connsiteX14" fmla="*/ 1248571 w 2359524"/>
                <a:gd name="connsiteY14" fmla="*/ 5067656 h 5281301"/>
                <a:gd name="connsiteX15" fmla="*/ 1197296 w 2359524"/>
                <a:gd name="connsiteY15" fmla="*/ 5042018 h 5281301"/>
                <a:gd name="connsiteX16" fmla="*/ 1163113 w 2359524"/>
                <a:gd name="connsiteY16" fmla="*/ 5033473 h 5281301"/>
                <a:gd name="connsiteX17" fmla="*/ 1111838 w 2359524"/>
                <a:gd name="connsiteY17" fmla="*/ 5016381 h 5281301"/>
                <a:gd name="connsiteX18" fmla="*/ 1086201 w 2359524"/>
                <a:gd name="connsiteY18" fmla="*/ 4965106 h 5281301"/>
                <a:gd name="connsiteX19" fmla="*/ 1060563 w 2359524"/>
                <a:gd name="connsiteY19" fmla="*/ 4948015 h 5281301"/>
                <a:gd name="connsiteX20" fmla="*/ 1043472 w 2359524"/>
                <a:gd name="connsiteY20" fmla="*/ 4913831 h 5281301"/>
                <a:gd name="connsiteX21" fmla="*/ 1017834 w 2359524"/>
                <a:gd name="connsiteY21" fmla="*/ 4879648 h 5281301"/>
                <a:gd name="connsiteX22" fmla="*/ 1000743 w 2359524"/>
                <a:gd name="connsiteY22" fmla="*/ 4828373 h 5281301"/>
                <a:gd name="connsiteX23" fmla="*/ 983651 w 2359524"/>
                <a:gd name="connsiteY23" fmla="*/ 4794190 h 5281301"/>
                <a:gd name="connsiteX24" fmla="*/ 958014 w 2359524"/>
                <a:gd name="connsiteY24" fmla="*/ 4708732 h 5281301"/>
                <a:gd name="connsiteX25" fmla="*/ 949468 w 2359524"/>
                <a:gd name="connsiteY25" fmla="*/ 4683095 h 5281301"/>
                <a:gd name="connsiteX26" fmla="*/ 940922 w 2359524"/>
                <a:gd name="connsiteY26" fmla="*/ 4657458 h 5281301"/>
                <a:gd name="connsiteX27" fmla="*/ 923831 w 2359524"/>
                <a:gd name="connsiteY27" fmla="*/ 4631820 h 5281301"/>
                <a:gd name="connsiteX28" fmla="*/ 915285 w 2359524"/>
                <a:gd name="connsiteY28" fmla="*/ 4572000 h 5281301"/>
                <a:gd name="connsiteX29" fmla="*/ 889648 w 2359524"/>
                <a:gd name="connsiteY29" fmla="*/ 4486542 h 5281301"/>
                <a:gd name="connsiteX30" fmla="*/ 881102 w 2359524"/>
                <a:gd name="connsiteY30" fmla="*/ 4452359 h 5281301"/>
                <a:gd name="connsiteX31" fmla="*/ 855464 w 2359524"/>
                <a:gd name="connsiteY31" fmla="*/ 4383992 h 5281301"/>
                <a:gd name="connsiteX32" fmla="*/ 846919 w 2359524"/>
                <a:gd name="connsiteY32" fmla="*/ 4349809 h 5281301"/>
                <a:gd name="connsiteX33" fmla="*/ 821281 w 2359524"/>
                <a:gd name="connsiteY33" fmla="*/ 4247259 h 5281301"/>
                <a:gd name="connsiteX34" fmla="*/ 812735 w 2359524"/>
                <a:gd name="connsiteY34" fmla="*/ 4221622 h 5281301"/>
                <a:gd name="connsiteX35" fmla="*/ 795644 w 2359524"/>
                <a:gd name="connsiteY35" fmla="*/ 4195985 h 5281301"/>
                <a:gd name="connsiteX36" fmla="*/ 787098 w 2359524"/>
                <a:gd name="connsiteY36" fmla="*/ 4170347 h 5281301"/>
                <a:gd name="connsiteX37" fmla="*/ 752915 w 2359524"/>
                <a:gd name="connsiteY37" fmla="*/ 4119073 h 5281301"/>
                <a:gd name="connsiteX38" fmla="*/ 710186 w 2359524"/>
                <a:gd name="connsiteY38" fmla="*/ 4042160 h 5281301"/>
                <a:gd name="connsiteX39" fmla="*/ 658911 w 2359524"/>
                <a:gd name="connsiteY39" fmla="*/ 3965248 h 5281301"/>
                <a:gd name="connsiteX40" fmla="*/ 641820 w 2359524"/>
                <a:gd name="connsiteY40" fmla="*/ 3939611 h 5281301"/>
                <a:gd name="connsiteX41" fmla="*/ 624728 w 2359524"/>
                <a:gd name="connsiteY41" fmla="*/ 3888336 h 5281301"/>
                <a:gd name="connsiteX42" fmla="*/ 616182 w 2359524"/>
                <a:gd name="connsiteY42" fmla="*/ 3785787 h 5281301"/>
                <a:gd name="connsiteX43" fmla="*/ 599091 w 2359524"/>
                <a:gd name="connsiteY43" fmla="*/ 3734512 h 5281301"/>
                <a:gd name="connsiteX44" fmla="*/ 590545 w 2359524"/>
                <a:gd name="connsiteY44" fmla="*/ 3503775 h 5281301"/>
                <a:gd name="connsiteX45" fmla="*/ 573453 w 2359524"/>
                <a:gd name="connsiteY45" fmla="*/ 3469592 h 5281301"/>
                <a:gd name="connsiteX46" fmla="*/ 564907 w 2359524"/>
                <a:gd name="connsiteY46" fmla="*/ 3443955 h 5281301"/>
                <a:gd name="connsiteX47" fmla="*/ 547816 w 2359524"/>
                <a:gd name="connsiteY47" fmla="*/ 3418317 h 5281301"/>
                <a:gd name="connsiteX48" fmla="*/ 530724 w 2359524"/>
                <a:gd name="connsiteY48" fmla="*/ 3358497 h 5281301"/>
                <a:gd name="connsiteX49" fmla="*/ 522178 w 2359524"/>
                <a:gd name="connsiteY49" fmla="*/ 3332859 h 5281301"/>
                <a:gd name="connsiteX50" fmla="*/ 505087 w 2359524"/>
                <a:gd name="connsiteY50" fmla="*/ 3247402 h 5281301"/>
                <a:gd name="connsiteX51" fmla="*/ 487995 w 2359524"/>
                <a:gd name="connsiteY51" fmla="*/ 3196127 h 5281301"/>
                <a:gd name="connsiteX52" fmla="*/ 479449 w 2359524"/>
                <a:gd name="connsiteY52" fmla="*/ 3170489 h 5281301"/>
                <a:gd name="connsiteX53" fmla="*/ 470904 w 2359524"/>
                <a:gd name="connsiteY53" fmla="*/ 3127760 h 5281301"/>
                <a:gd name="connsiteX54" fmla="*/ 462358 w 2359524"/>
                <a:gd name="connsiteY54" fmla="*/ 3042302 h 5281301"/>
                <a:gd name="connsiteX55" fmla="*/ 445266 w 2359524"/>
                <a:gd name="connsiteY55" fmla="*/ 2991028 h 5281301"/>
                <a:gd name="connsiteX56" fmla="*/ 419629 w 2359524"/>
                <a:gd name="connsiteY56" fmla="*/ 2939753 h 5281301"/>
                <a:gd name="connsiteX57" fmla="*/ 411083 w 2359524"/>
                <a:gd name="connsiteY57" fmla="*/ 2905570 h 5281301"/>
                <a:gd name="connsiteX58" fmla="*/ 393991 w 2359524"/>
                <a:gd name="connsiteY58" fmla="*/ 2854295 h 5281301"/>
                <a:gd name="connsiteX59" fmla="*/ 376900 w 2359524"/>
                <a:gd name="connsiteY59" fmla="*/ 2580830 h 5281301"/>
                <a:gd name="connsiteX60" fmla="*/ 359808 w 2359524"/>
                <a:gd name="connsiteY60" fmla="*/ 2529555 h 5281301"/>
                <a:gd name="connsiteX61" fmla="*/ 351263 w 2359524"/>
                <a:gd name="connsiteY61" fmla="*/ 2486826 h 5281301"/>
                <a:gd name="connsiteX62" fmla="*/ 334171 w 2359524"/>
                <a:gd name="connsiteY62" fmla="*/ 2435551 h 5281301"/>
                <a:gd name="connsiteX63" fmla="*/ 325625 w 2359524"/>
                <a:gd name="connsiteY63" fmla="*/ 2409914 h 5281301"/>
                <a:gd name="connsiteX64" fmla="*/ 308534 w 2359524"/>
                <a:gd name="connsiteY64" fmla="*/ 1965532 h 5281301"/>
                <a:gd name="connsiteX65" fmla="*/ 299988 w 2359524"/>
                <a:gd name="connsiteY65" fmla="*/ 1803162 h 5281301"/>
                <a:gd name="connsiteX66" fmla="*/ 265805 w 2359524"/>
                <a:gd name="connsiteY66" fmla="*/ 1751888 h 5281301"/>
                <a:gd name="connsiteX67" fmla="*/ 257259 w 2359524"/>
                <a:gd name="connsiteY67" fmla="*/ 1726250 h 5281301"/>
                <a:gd name="connsiteX68" fmla="*/ 240167 w 2359524"/>
                <a:gd name="connsiteY68" fmla="*/ 1657884 h 5281301"/>
                <a:gd name="connsiteX69" fmla="*/ 223076 w 2359524"/>
                <a:gd name="connsiteY69" fmla="*/ 1606609 h 5281301"/>
                <a:gd name="connsiteX70" fmla="*/ 214530 w 2359524"/>
                <a:gd name="connsiteY70" fmla="*/ 1572426 h 5281301"/>
                <a:gd name="connsiteX71" fmla="*/ 180347 w 2359524"/>
                <a:gd name="connsiteY71" fmla="*/ 1495514 h 5281301"/>
                <a:gd name="connsiteX72" fmla="*/ 163255 w 2359524"/>
                <a:gd name="connsiteY72" fmla="*/ 1427147 h 5281301"/>
                <a:gd name="connsiteX73" fmla="*/ 146163 w 2359524"/>
                <a:gd name="connsiteY73" fmla="*/ 1375873 h 5281301"/>
                <a:gd name="connsiteX74" fmla="*/ 137618 w 2359524"/>
                <a:gd name="connsiteY74" fmla="*/ 1350235 h 5281301"/>
                <a:gd name="connsiteX75" fmla="*/ 120526 w 2359524"/>
                <a:gd name="connsiteY75" fmla="*/ 1290415 h 5281301"/>
                <a:gd name="connsiteX76" fmla="*/ 137618 w 2359524"/>
                <a:gd name="connsiteY76" fmla="*/ 1093861 h 5281301"/>
                <a:gd name="connsiteX77" fmla="*/ 146163 w 2359524"/>
                <a:gd name="connsiteY77" fmla="*/ 1068224 h 5281301"/>
                <a:gd name="connsiteX78" fmla="*/ 137618 w 2359524"/>
                <a:gd name="connsiteY78" fmla="*/ 897308 h 5281301"/>
                <a:gd name="connsiteX79" fmla="*/ 120526 w 2359524"/>
                <a:gd name="connsiteY79" fmla="*/ 871671 h 5281301"/>
                <a:gd name="connsiteX80" fmla="*/ 77797 w 2359524"/>
                <a:gd name="connsiteY80" fmla="*/ 820396 h 5281301"/>
                <a:gd name="connsiteX81" fmla="*/ 69251 w 2359524"/>
                <a:gd name="connsiteY81" fmla="*/ 777667 h 5281301"/>
                <a:gd name="connsiteX82" fmla="*/ 60706 w 2359524"/>
                <a:gd name="connsiteY82" fmla="*/ 675117 h 5281301"/>
                <a:gd name="connsiteX83" fmla="*/ 43614 w 2359524"/>
                <a:gd name="connsiteY83" fmla="*/ 649480 h 5281301"/>
                <a:gd name="connsiteX84" fmla="*/ 35068 w 2359524"/>
                <a:gd name="connsiteY84" fmla="*/ 623843 h 5281301"/>
                <a:gd name="connsiteX85" fmla="*/ 26522 w 2359524"/>
                <a:gd name="connsiteY85" fmla="*/ 521293 h 5281301"/>
                <a:gd name="connsiteX86" fmla="*/ 17977 w 2359524"/>
                <a:gd name="connsiteY86" fmla="*/ 478564 h 5281301"/>
                <a:gd name="connsiteX87" fmla="*/ 9431 w 2359524"/>
                <a:gd name="connsiteY87" fmla="*/ 170916 h 5281301"/>
                <a:gd name="connsiteX88" fmla="*/ 885 w 2359524"/>
                <a:gd name="connsiteY88" fmla="*/ 119641 h 5281301"/>
                <a:gd name="connsiteX89" fmla="*/ 885 w 2359524"/>
                <a:gd name="connsiteY89" fmla="*/ 0 h 5281301"/>
                <a:gd name="connsiteX0" fmla="*/ 2359524 w 2359524"/>
                <a:gd name="connsiteY0" fmla="*/ 5281301 h 5281301"/>
                <a:gd name="connsiteX1" fmla="*/ 2350978 w 2359524"/>
                <a:gd name="connsiteY1" fmla="*/ 5238572 h 5281301"/>
                <a:gd name="connsiteX2" fmla="*/ 2256975 w 2359524"/>
                <a:gd name="connsiteY2" fmla="*/ 5212934 h 5281301"/>
                <a:gd name="connsiteX3" fmla="*/ 1838231 w 2359524"/>
                <a:gd name="connsiteY3" fmla="*/ 5221480 h 5281301"/>
                <a:gd name="connsiteX4" fmla="*/ 1812593 w 2359524"/>
                <a:gd name="connsiteY4" fmla="*/ 5230026 h 5281301"/>
                <a:gd name="connsiteX5" fmla="*/ 1650223 w 2359524"/>
                <a:gd name="connsiteY5" fmla="*/ 5221480 h 5281301"/>
                <a:gd name="connsiteX6" fmla="*/ 1522036 w 2359524"/>
                <a:gd name="connsiteY6" fmla="*/ 5195843 h 5281301"/>
                <a:gd name="connsiteX7" fmla="*/ 1496399 w 2359524"/>
                <a:gd name="connsiteY7" fmla="*/ 5187297 h 5281301"/>
                <a:gd name="connsiteX8" fmla="*/ 1470762 w 2359524"/>
                <a:gd name="connsiteY8" fmla="*/ 5170205 h 5281301"/>
                <a:gd name="connsiteX9" fmla="*/ 1436578 w 2359524"/>
                <a:gd name="connsiteY9" fmla="*/ 5161659 h 5281301"/>
                <a:gd name="connsiteX10" fmla="*/ 1410941 w 2359524"/>
                <a:gd name="connsiteY10" fmla="*/ 5153114 h 5281301"/>
                <a:gd name="connsiteX11" fmla="*/ 1351120 w 2359524"/>
                <a:gd name="connsiteY11" fmla="*/ 5118930 h 5281301"/>
                <a:gd name="connsiteX12" fmla="*/ 1334029 w 2359524"/>
                <a:gd name="connsiteY12" fmla="*/ 5093293 h 5281301"/>
                <a:gd name="connsiteX13" fmla="*/ 1299846 w 2359524"/>
                <a:gd name="connsiteY13" fmla="*/ 5084747 h 5281301"/>
                <a:gd name="connsiteX14" fmla="*/ 1248571 w 2359524"/>
                <a:gd name="connsiteY14" fmla="*/ 5067656 h 5281301"/>
                <a:gd name="connsiteX15" fmla="*/ 1197296 w 2359524"/>
                <a:gd name="connsiteY15" fmla="*/ 5042018 h 5281301"/>
                <a:gd name="connsiteX16" fmla="*/ 1163113 w 2359524"/>
                <a:gd name="connsiteY16" fmla="*/ 5033473 h 5281301"/>
                <a:gd name="connsiteX17" fmla="*/ 1111838 w 2359524"/>
                <a:gd name="connsiteY17" fmla="*/ 5016381 h 5281301"/>
                <a:gd name="connsiteX18" fmla="*/ 1086201 w 2359524"/>
                <a:gd name="connsiteY18" fmla="*/ 4965106 h 5281301"/>
                <a:gd name="connsiteX19" fmla="*/ 1060563 w 2359524"/>
                <a:gd name="connsiteY19" fmla="*/ 4948015 h 5281301"/>
                <a:gd name="connsiteX20" fmla="*/ 1043472 w 2359524"/>
                <a:gd name="connsiteY20" fmla="*/ 4913831 h 5281301"/>
                <a:gd name="connsiteX21" fmla="*/ 1017834 w 2359524"/>
                <a:gd name="connsiteY21" fmla="*/ 4879648 h 5281301"/>
                <a:gd name="connsiteX22" fmla="*/ 1000743 w 2359524"/>
                <a:gd name="connsiteY22" fmla="*/ 4828373 h 5281301"/>
                <a:gd name="connsiteX23" fmla="*/ 983651 w 2359524"/>
                <a:gd name="connsiteY23" fmla="*/ 4794190 h 5281301"/>
                <a:gd name="connsiteX24" fmla="*/ 958014 w 2359524"/>
                <a:gd name="connsiteY24" fmla="*/ 4708732 h 5281301"/>
                <a:gd name="connsiteX25" fmla="*/ 949468 w 2359524"/>
                <a:gd name="connsiteY25" fmla="*/ 4683095 h 5281301"/>
                <a:gd name="connsiteX26" fmla="*/ 940922 w 2359524"/>
                <a:gd name="connsiteY26" fmla="*/ 4657458 h 5281301"/>
                <a:gd name="connsiteX27" fmla="*/ 923831 w 2359524"/>
                <a:gd name="connsiteY27" fmla="*/ 4631820 h 5281301"/>
                <a:gd name="connsiteX28" fmla="*/ 915285 w 2359524"/>
                <a:gd name="connsiteY28" fmla="*/ 4572000 h 5281301"/>
                <a:gd name="connsiteX29" fmla="*/ 889648 w 2359524"/>
                <a:gd name="connsiteY29" fmla="*/ 4486542 h 5281301"/>
                <a:gd name="connsiteX30" fmla="*/ 881102 w 2359524"/>
                <a:gd name="connsiteY30" fmla="*/ 4452359 h 5281301"/>
                <a:gd name="connsiteX31" fmla="*/ 855464 w 2359524"/>
                <a:gd name="connsiteY31" fmla="*/ 4383992 h 5281301"/>
                <a:gd name="connsiteX32" fmla="*/ 846919 w 2359524"/>
                <a:gd name="connsiteY32" fmla="*/ 4349809 h 5281301"/>
                <a:gd name="connsiteX33" fmla="*/ 821281 w 2359524"/>
                <a:gd name="connsiteY33" fmla="*/ 4247259 h 5281301"/>
                <a:gd name="connsiteX34" fmla="*/ 812735 w 2359524"/>
                <a:gd name="connsiteY34" fmla="*/ 4221622 h 5281301"/>
                <a:gd name="connsiteX35" fmla="*/ 795644 w 2359524"/>
                <a:gd name="connsiteY35" fmla="*/ 4195985 h 5281301"/>
                <a:gd name="connsiteX36" fmla="*/ 787098 w 2359524"/>
                <a:gd name="connsiteY36" fmla="*/ 4170347 h 5281301"/>
                <a:gd name="connsiteX37" fmla="*/ 752915 w 2359524"/>
                <a:gd name="connsiteY37" fmla="*/ 4119073 h 5281301"/>
                <a:gd name="connsiteX38" fmla="*/ 710186 w 2359524"/>
                <a:gd name="connsiteY38" fmla="*/ 4042160 h 5281301"/>
                <a:gd name="connsiteX39" fmla="*/ 658911 w 2359524"/>
                <a:gd name="connsiteY39" fmla="*/ 3965248 h 5281301"/>
                <a:gd name="connsiteX40" fmla="*/ 641820 w 2359524"/>
                <a:gd name="connsiteY40" fmla="*/ 3939611 h 5281301"/>
                <a:gd name="connsiteX41" fmla="*/ 624728 w 2359524"/>
                <a:gd name="connsiteY41" fmla="*/ 3888336 h 5281301"/>
                <a:gd name="connsiteX42" fmla="*/ 616182 w 2359524"/>
                <a:gd name="connsiteY42" fmla="*/ 3785787 h 5281301"/>
                <a:gd name="connsiteX43" fmla="*/ 599091 w 2359524"/>
                <a:gd name="connsiteY43" fmla="*/ 3734512 h 5281301"/>
                <a:gd name="connsiteX44" fmla="*/ 590545 w 2359524"/>
                <a:gd name="connsiteY44" fmla="*/ 3503775 h 5281301"/>
                <a:gd name="connsiteX45" fmla="*/ 573453 w 2359524"/>
                <a:gd name="connsiteY45" fmla="*/ 3469592 h 5281301"/>
                <a:gd name="connsiteX46" fmla="*/ 564907 w 2359524"/>
                <a:gd name="connsiteY46" fmla="*/ 3443955 h 5281301"/>
                <a:gd name="connsiteX47" fmla="*/ 547816 w 2359524"/>
                <a:gd name="connsiteY47" fmla="*/ 3418317 h 5281301"/>
                <a:gd name="connsiteX48" fmla="*/ 530724 w 2359524"/>
                <a:gd name="connsiteY48" fmla="*/ 3358497 h 5281301"/>
                <a:gd name="connsiteX49" fmla="*/ 522178 w 2359524"/>
                <a:gd name="connsiteY49" fmla="*/ 3332859 h 5281301"/>
                <a:gd name="connsiteX50" fmla="*/ 505087 w 2359524"/>
                <a:gd name="connsiteY50" fmla="*/ 3247402 h 5281301"/>
                <a:gd name="connsiteX51" fmla="*/ 487995 w 2359524"/>
                <a:gd name="connsiteY51" fmla="*/ 3196127 h 5281301"/>
                <a:gd name="connsiteX52" fmla="*/ 479449 w 2359524"/>
                <a:gd name="connsiteY52" fmla="*/ 3170489 h 5281301"/>
                <a:gd name="connsiteX53" fmla="*/ 470904 w 2359524"/>
                <a:gd name="connsiteY53" fmla="*/ 3127760 h 5281301"/>
                <a:gd name="connsiteX54" fmla="*/ 462358 w 2359524"/>
                <a:gd name="connsiteY54" fmla="*/ 3042302 h 5281301"/>
                <a:gd name="connsiteX55" fmla="*/ 445266 w 2359524"/>
                <a:gd name="connsiteY55" fmla="*/ 2991028 h 5281301"/>
                <a:gd name="connsiteX56" fmla="*/ 419629 w 2359524"/>
                <a:gd name="connsiteY56" fmla="*/ 2939753 h 5281301"/>
                <a:gd name="connsiteX57" fmla="*/ 411083 w 2359524"/>
                <a:gd name="connsiteY57" fmla="*/ 2905570 h 5281301"/>
                <a:gd name="connsiteX58" fmla="*/ 393991 w 2359524"/>
                <a:gd name="connsiteY58" fmla="*/ 2854295 h 5281301"/>
                <a:gd name="connsiteX59" fmla="*/ 376900 w 2359524"/>
                <a:gd name="connsiteY59" fmla="*/ 2580830 h 5281301"/>
                <a:gd name="connsiteX60" fmla="*/ 359808 w 2359524"/>
                <a:gd name="connsiteY60" fmla="*/ 2529555 h 5281301"/>
                <a:gd name="connsiteX61" fmla="*/ 351263 w 2359524"/>
                <a:gd name="connsiteY61" fmla="*/ 2486826 h 5281301"/>
                <a:gd name="connsiteX62" fmla="*/ 334171 w 2359524"/>
                <a:gd name="connsiteY62" fmla="*/ 2435551 h 5281301"/>
                <a:gd name="connsiteX63" fmla="*/ 325625 w 2359524"/>
                <a:gd name="connsiteY63" fmla="*/ 2409914 h 5281301"/>
                <a:gd name="connsiteX64" fmla="*/ 308534 w 2359524"/>
                <a:gd name="connsiteY64" fmla="*/ 1965532 h 5281301"/>
                <a:gd name="connsiteX65" fmla="*/ 299988 w 2359524"/>
                <a:gd name="connsiteY65" fmla="*/ 1803162 h 5281301"/>
                <a:gd name="connsiteX66" fmla="*/ 265805 w 2359524"/>
                <a:gd name="connsiteY66" fmla="*/ 1751888 h 5281301"/>
                <a:gd name="connsiteX67" fmla="*/ 257259 w 2359524"/>
                <a:gd name="connsiteY67" fmla="*/ 1726250 h 5281301"/>
                <a:gd name="connsiteX68" fmla="*/ 240167 w 2359524"/>
                <a:gd name="connsiteY68" fmla="*/ 1657884 h 5281301"/>
                <a:gd name="connsiteX69" fmla="*/ 223076 w 2359524"/>
                <a:gd name="connsiteY69" fmla="*/ 1606609 h 5281301"/>
                <a:gd name="connsiteX70" fmla="*/ 180347 w 2359524"/>
                <a:gd name="connsiteY70" fmla="*/ 1495514 h 5281301"/>
                <a:gd name="connsiteX71" fmla="*/ 163255 w 2359524"/>
                <a:gd name="connsiteY71" fmla="*/ 1427147 h 5281301"/>
                <a:gd name="connsiteX72" fmla="*/ 146163 w 2359524"/>
                <a:gd name="connsiteY72" fmla="*/ 1375873 h 5281301"/>
                <a:gd name="connsiteX73" fmla="*/ 137618 w 2359524"/>
                <a:gd name="connsiteY73" fmla="*/ 1350235 h 5281301"/>
                <a:gd name="connsiteX74" fmla="*/ 120526 w 2359524"/>
                <a:gd name="connsiteY74" fmla="*/ 1290415 h 5281301"/>
                <a:gd name="connsiteX75" fmla="*/ 137618 w 2359524"/>
                <a:gd name="connsiteY75" fmla="*/ 1093861 h 5281301"/>
                <a:gd name="connsiteX76" fmla="*/ 146163 w 2359524"/>
                <a:gd name="connsiteY76" fmla="*/ 1068224 h 5281301"/>
                <a:gd name="connsiteX77" fmla="*/ 137618 w 2359524"/>
                <a:gd name="connsiteY77" fmla="*/ 897308 h 5281301"/>
                <a:gd name="connsiteX78" fmla="*/ 120526 w 2359524"/>
                <a:gd name="connsiteY78" fmla="*/ 871671 h 5281301"/>
                <a:gd name="connsiteX79" fmla="*/ 77797 w 2359524"/>
                <a:gd name="connsiteY79" fmla="*/ 820396 h 5281301"/>
                <a:gd name="connsiteX80" fmla="*/ 69251 w 2359524"/>
                <a:gd name="connsiteY80" fmla="*/ 777667 h 5281301"/>
                <a:gd name="connsiteX81" fmla="*/ 60706 w 2359524"/>
                <a:gd name="connsiteY81" fmla="*/ 675117 h 5281301"/>
                <a:gd name="connsiteX82" fmla="*/ 43614 w 2359524"/>
                <a:gd name="connsiteY82" fmla="*/ 649480 h 5281301"/>
                <a:gd name="connsiteX83" fmla="*/ 35068 w 2359524"/>
                <a:gd name="connsiteY83" fmla="*/ 623843 h 5281301"/>
                <a:gd name="connsiteX84" fmla="*/ 26522 w 2359524"/>
                <a:gd name="connsiteY84" fmla="*/ 521293 h 5281301"/>
                <a:gd name="connsiteX85" fmla="*/ 17977 w 2359524"/>
                <a:gd name="connsiteY85" fmla="*/ 478564 h 5281301"/>
                <a:gd name="connsiteX86" fmla="*/ 9431 w 2359524"/>
                <a:gd name="connsiteY86" fmla="*/ 170916 h 5281301"/>
                <a:gd name="connsiteX87" fmla="*/ 885 w 2359524"/>
                <a:gd name="connsiteY87" fmla="*/ 119641 h 5281301"/>
                <a:gd name="connsiteX88" fmla="*/ 885 w 2359524"/>
                <a:gd name="connsiteY88" fmla="*/ 0 h 5281301"/>
                <a:gd name="connsiteX0" fmla="*/ 2359524 w 2359524"/>
                <a:gd name="connsiteY0" fmla="*/ 5281301 h 5281301"/>
                <a:gd name="connsiteX1" fmla="*/ 2350978 w 2359524"/>
                <a:gd name="connsiteY1" fmla="*/ 5238572 h 5281301"/>
                <a:gd name="connsiteX2" fmla="*/ 2256975 w 2359524"/>
                <a:gd name="connsiteY2" fmla="*/ 5212934 h 5281301"/>
                <a:gd name="connsiteX3" fmla="*/ 1838231 w 2359524"/>
                <a:gd name="connsiteY3" fmla="*/ 5221480 h 5281301"/>
                <a:gd name="connsiteX4" fmla="*/ 1812593 w 2359524"/>
                <a:gd name="connsiteY4" fmla="*/ 5230026 h 5281301"/>
                <a:gd name="connsiteX5" fmla="*/ 1650223 w 2359524"/>
                <a:gd name="connsiteY5" fmla="*/ 5221480 h 5281301"/>
                <a:gd name="connsiteX6" fmla="*/ 1522036 w 2359524"/>
                <a:gd name="connsiteY6" fmla="*/ 5195843 h 5281301"/>
                <a:gd name="connsiteX7" fmla="*/ 1496399 w 2359524"/>
                <a:gd name="connsiteY7" fmla="*/ 5187297 h 5281301"/>
                <a:gd name="connsiteX8" fmla="*/ 1470762 w 2359524"/>
                <a:gd name="connsiteY8" fmla="*/ 5170205 h 5281301"/>
                <a:gd name="connsiteX9" fmla="*/ 1436578 w 2359524"/>
                <a:gd name="connsiteY9" fmla="*/ 5161659 h 5281301"/>
                <a:gd name="connsiteX10" fmla="*/ 1410941 w 2359524"/>
                <a:gd name="connsiteY10" fmla="*/ 5153114 h 5281301"/>
                <a:gd name="connsiteX11" fmla="*/ 1351120 w 2359524"/>
                <a:gd name="connsiteY11" fmla="*/ 5118930 h 5281301"/>
                <a:gd name="connsiteX12" fmla="*/ 1334029 w 2359524"/>
                <a:gd name="connsiteY12" fmla="*/ 5093293 h 5281301"/>
                <a:gd name="connsiteX13" fmla="*/ 1299846 w 2359524"/>
                <a:gd name="connsiteY13" fmla="*/ 5084747 h 5281301"/>
                <a:gd name="connsiteX14" fmla="*/ 1248571 w 2359524"/>
                <a:gd name="connsiteY14" fmla="*/ 5067656 h 5281301"/>
                <a:gd name="connsiteX15" fmla="*/ 1197296 w 2359524"/>
                <a:gd name="connsiteY15" fmla="*/ 5042018 h 5281301"/>
                <a:gd name="connsiteX16" fmla="*/ 1163113 w 2359524"/>
                <a:gd name="connsiteY16" fmla="*/ 5033473 h 5281301"/>
                <a:gd name="connsiteX17" fmla="*/ 1111838 w 2359524"/>
                <a:gd name="connsiteY17" fmla="*/ 5016381 h 5281301"/>
                <a:gd name="connsiteX18" fmla="*/ 1086201 w 2359524"/>
                <a:gd name="connsiteY18" fmla="*/ 4965106 h 5281301"/>
                <a:gd name="connsiteX19" fmla="*/ 1060563 w 2359524"/>
                <a:gd name="connsiteY19" fmla="*/ 4948015 h 5281301"/>
                <a:gd name="connsiteX20" fmla="*/ 1043472 w 2359524"/>
                <a:gd name="connsiteY20" fmla="*/ 4913831 h 5281301"/>
                <a:gd name="connsiteX21" fmla="*/ 1017834 w 2359524"/>
                <a:gd name="connsiteY21" fmla="*/ 4879648 h 5281301"/>
                <a:gd name="connsiteX22" fmla="*/ 1000743 w 2359524"/>
                <a:gd name="connsiteY22" fmla="*/ 4828373 h 5281301"/>
                <a:gd name="connsiteX23" fmla="*/ 983651 w 2359524"/>
                <a:gd name="connsiteY23" fmla="*/ 4794190 h 5281301"/>
                <a:gd name="connsiteX24" fmla="*/ 958014 w 2359524"/>
                <a:gd name="connsiteY24" fmla="*/ 4708732 h 5281301"/>
                <a:gd name="connsiteX25" fmla="*/ 949468 w 2359524"/>
                <a:gd name="connsiteY25" fmla="*/ 4683095 h 5281301"/>
                <a:gd name="connsiteX26" fmla="*/ 940922 w 2359524"/>
                <a:gd name="connsiteY26" fmla="*/ 4657458 h 5281301"/>
                <a:gd name="connsiteX27" fmla="*/ 923831 w 2359524"/>
                <a:gd name="connsiteY27" fmla="*/ 4631820 h 5281301"/>
                <a:gd name="connsiteX28" fmla="*/ 915285 w 2359524"/>
                <a:gd name="connsiteY28" fmla="*/ 4572000 h 5281301"/>
                <a:gd name="connsiteX29" fmla="*/ 889648 w 2359524"/>
                <a:gd name="connsiteY29" fmla="*/ 4486542 h 5281301"/>
                <a:gd name="connsiteX30" fmla="*/ 881102 w 2359524"/>
                <a:gd name="connsiteY30" fmla="*/ 4452359 h 5281301"/>
                <a:gd name="connsiteX31" fmla="*/ 855464 w 2359524"/>
                <a:gd name="connsiteY31" fmla="*/ 4383992 h 5281301"/>
                <a:gd name="connsiteX32" fmla="*/ 846919 w 2359524"/>
                <a:gd name="connsiteY32" fmla="*/ 4349809 h 5281301"/>
                <a:gd name="connsiteX33" fmla="*/ 821281 w 2359524"/>
                <a:gd name="connsiteY33" fmla="*/ 4247259 h 5281301"/>
                <a:gd name="connsiteX34" fmla="*/ 812735 w 2359524"/>
                <a:gd name="connsiteY34" fmla="*/ 4221622 h 5281301"/>
                <a:gd name="connsiteX35" fmla="*/ 795644 w 2359524"/>
                <a:gd name="connsiteY35" fmla="*/ 4195985 h 5281301"/>
                <a:gd name="connsiteX36" fmla="*/ 787098 w 2359524"/>
                <a:gd name="connsiteY36" fmla="*/ 4170347 h 5281301"/>
                <a:gd name="connsiteX37" fmla="*/ 752915 w 2359524"/>
                <a:gd name="connsiteY37" fmla="*/ 4119073 h 5281301"/>
                <a:gd name="connsiteX38" fmla="*/ 710186 w 2359524"/>
                <a:gd name="connsiteY38" fmla="*/ 4042160 h 5281301"/>
                <a:gd name="connsiteX39" fmla="*/ 658911 w 2359524"/>
                <a:gd name="connsiteY39" fmla="*/ 3965248 h 5281301"/>
                <a:gd name="connsiteX40" fmla="*/ 641820 w 2359524"/>
                <a:gd name="connsiteY40" fmla="*/ 3939611 h 5281301"/>
                <a:gd name="connsiteX41" fmla="*/ 624728 w 2359524"/>
                <a:gd name="connsiteY41" fmla="*/ 3888336 h 5281301"/>
                <a:gd name="connsiteX42" fmla="*/ 616182 w 2359524"/>
                <a:gd name="connsiteY42" fmla="*/ 3785787 h 5281301"/>
                <a:gd name="connsiteX43" fmla="*/ 599091 w 2359524"/>
                <a:gd name="connsiteY43" fmla="*/ 3734512 h 5281301"/>
                <a:gd name="connsiteX44" fmla="*/ 590545 w 2359524"/>
                <a:gd name="connsiteY44" fmla="*/ 3503775 h 5281301"/>
                <a:gd name="connsiteX45" fmla="*/ 573453 w 2359524"/>
                <a:gd name="connsiteY45" fmla="*/ 3469592 h 5281301"/>
                <a:gd name="connsiteX46" fmla="*/ 564907 w 2359524"/>
                <a:gd name="connsiteY46" fmla="*/ 3443955 h 5281301"/>
                <a:gd name="connsiteX47" fmla="*/ 547816 w 2359524"/>
                <a:gd name="connsiteY47" fmla="*/ 3418317 h 5281301"/>
                <a:gd name="connsiteX48" fmla="*/ 530724 w 2359524"/>
                <a:gd name="connsiteY48" fmla="*/ 3358497 h 5281301"/>
                <a:gd name="connsiteX49" fmla="*/ 522178 w 2359524"/>
                <a:gd name="connsiteY49" fmla="*/ 3332859 h 5281301"/>
                <a:gd name="connsiteX50" fmla="*/ 505087 w 2359524"/>
                <a:gd name="connsiteY50" fmla="*/ 3247402 h 5281301"/>
                <a:gd name="connsiteX51" fmla="*/ 487995 w 2359524"/>
                <a:gd name="connsiteY51" fmla="*/ 3196127 h 5281301"/>
                <a:gd name="connsiteX52" fmla="*/ 479449 w 2359524"/>
                <a:gd name="connsiteY52" fmla="*/ 3170489 h 5281301"/>
                <a:gd name="connsiteX53" fmla="*/ 470904 w 2359524"/>
                <a:gd name="connsiteY53" fmla="*/ 3127760 h 5281301"/>
                <a:gd name="connsiteX54" fmla="*/ 462358 w 2359524"/>
                <a:gd name="connsiteY54" fmla="*/ 3042302 h 5281301"/>
                <a:gd name="connsiteX55" fmla="*/ 445266 w 2359524"/>
                <a:gd name="connsiteY55" fmla="*/ 2991028 h 5281301"/>
                <a:gd name="connsiteX56" fmla="*/ 419629 w 2359524"/>
                <a:gd name="connsiteY56" fmla="*/ 2939753 h 5281301"/>
                <a:gd name="connsiteX57" fmla="*/ 411083 w 2359524"/>
                <a:gd name="connsiteY57" fmla="*/ 2905570 h 5281301"/>
                <a:gd name="connsiteX58" fmla="*/ 393991 w 2359524"/>
                <a:gd name="connsiteY58" fmla="*/ 2854295 h 5281301"/>
                <a:gd name="connsiteX59" fmla="*/ 376900 w 2359524"/>
                <a:gd name="connsiteY59" fmla="*/ 2580830 h 5281301"/>
                <a:gd name="connsiteX60" fmla="*/ 359808 w 2359524"/>
                <a:gd name="connsiteY60" fmla="*/ 2529555 h 5281301"/>
                <a:gd name="connsiteX61" fmla="*/ 351263 w 2359524"/>
                <a:gd name="connsiteY61" fmla="*/ 2486826 h 5281301"/>
                <a:gd name="connsiteX62" fmla="*/ 334171 w 2359524"/>
                <a:gd name="connsiteY62" fmla="*/ 2435551 h 5281301"/>
                <a:gd name="connsiteX63" fmla="*/ 325625 w 2359524"/>
                <a:gd name="connsiteY63" fmla="*/ 2409914 h 5281301"/>
                <a:gd name="connsiteX64" fmla="*/ 308534 w 2359524"/>
                <a:gd name="connsiteY64" fmla="*/ 1965532 h 5281301"/>
                <a:gd name="connsiteX65" fmla="*/ 299988 w 2359524"/>
                <a:gd name="connsiteY65" fmla="*/ 1803162 h 5281301"/>
                <a:gd name="connsiteX66" fmla="*/ 265805 w 2359524"/>
                <a:gd name="connsiteY66" fmla="*/ 1751888 h 5281301"/>
                <a:gd name="connsiteX67" fmla="*/ 257259 w 2359524"/>
                <a:gd name="connsiteY67" fmla="*/ 1726250 h 5281301"/>
                <a:gd name="connsiteX68" fmla="*/ 240167 w 2359524"/>
                <a:gd name="connsiteY68" fmla="*/ 1657884 h 5281301"/>
                <a:gd name="connsiteX69" fmla="*/ 180347 w 2359524"/>
                <a:gd name="connsiteY69" fmla="*/ 1495514 h 5281301"/>
                <a:gd name="connsiteX70" fmla="*/ 163255 w 2359524"/>
                <a:gd name="connsiteY70" fmla="*/ 1427147 h 5281301"/>
                <a:gd name="connsiteX71" fmla="*/ 146163 w 2359524"/>
                <a:gd name="connsiteY71" fmla="*/ 1375873 h 5281301"/>
                <a:gd name="connsiteX72" fmla="*/ 137618 w 2359524"/>
                <a:gd name="connsiteY72" fmla="*/ 1350235 h 5281301"/>
                <a:gd name="connsiteX73" fmla="*/ 120526 w 2359524"/>
                <a:gd name="connsiteY73" fmla="*/ 1290415 h 5281301"/>
                <a:gd name="connsiteX74" fmla="*/ 137618 w 2359524"/>
                <a:gd name="connsiteY74" fmla="*/ 1093861 h 5281301"/>
                <a:gd name="connsiteX75" fmla="*/ 146163 w 2359524"/>
                <a:gd name="connsiteY75" fmla="*/ 1068224 h 5281301"/>
                <a:gd name="connsiteX76" fmla="*/ 137618 w 2359524"/>
                <a:gd name="connsiteY76" fmla="*/ 897308 h 5281301"/>
                <a:gd name="connsiteX77" fmla="*/ 120526 w 2359524"/>
                <a:gd name="connsiteY77" fmla="*/ 871671 h 5281301"/>
                <a:gd name="connsiteX78" fmla="*/ 77797 w 2359524"/>
                <a:gd name="connsiteY78" fmla="*/ 820396 h 5281301"/>
                <a:gd name="connsiteX79" fmla="*/ 69251 w 2359524"/>
                <a:gd name="connsiteY79" fmla="*/ 777667 h 5281301"/>
                <a:gd name="connsiteX80" fmla="*/ 60706 w 2359524"/>
                <a:gd name="connsiteY80" fmla="*/ 675117 h 5281301"/>
                <a:gd name="connsiteX81" fmla="*/ 43614 w 2359524"/>
                <a:gd name="connsiteY81" fmla="*/ 649480 h 5281301"/>
                <a:gd name="connsiteX82" fmla="*/ 35068 w 2359524"/>
                <a:gd name="connsiteY82" fmla="*/ 623843 h 5281301"/>
                <a:gd name="connsiteX83" fmla="*/ 26522 w 2359524"/>
                <a:gd name="connsiteY83" fmla="*/ 521293 h 5281301"/>
                <a:gd name="connsiteX84" fmla="*/ 17977 w 2359524"/>
                <a:gd name="connsiteY84" fmla="*/ 478564 h 5281301"/>
                <a:gd name="connsiteX85" fmla="*/ 9431 w 2359524"/>
                <a:gd name="connsiteY85" fmla="*/ 170916 h 5281301"/>
                <a:gd name="connsiteX86" fmla="*/ 885 w 2359524"/>
                <a:gd name="connsiteY86" fmla="*/ 119641 h 5281301"/>
                <a:gd name="connsiteX87" fmla="*/ 885 w 2359524"/>
                <a:gd name="connsiteY87" fmla="*/ 0 h 5281301"/>
                <a:gd name="connsiteX0" fmla="*/ 2359524 w 2359524"/>
                <a:gd name="connsiteY0" fmla="*/ 5281301 h 5281301"/>
                <a:gd name="connsiteX1" fmla="*/ 2350978 w 2359524"/>
                <a:gd name="connsiteY1" fmla="*/ 5238572 h 5281301"/>
                <a:gd name="connsiteX2" fmla="*/ 2256975 w 2359524"/>
                <a:gd name="connsiteY2" fmla="*/ 5212934 h 5281301"/>
                <a:gd name="connsiteX3" fmla="*/ 1838231 w 2359524"/>
                <a:gd name="connsiteY3" fmla="*/ 5221480 h 5281301"/>
                <a:gd name="connsiteX4" fmla="*/ 1812593 w 2359524"/>
                <a:gd name="connsiteY4" fmla="*/ 5230026 h 5281301"/>
                <a:gd name="connsiteX5" fmla="*/ 1650223 w 2359524"/>
                <a:gd name="connsiteY5" fmla="*/ 5221480 h 5281301"/>
                <a:gd name="connsiteX6" fmla="*/ 1522036 w 2359524"/>
                <a:gd name="connsiteY6" fmla="*/ 5195843 h 5281301"/>
                <a:gd name="connsiteX7" fmla="*/ 1496399 w 2359524"/>
                <a:gd name="connsiteY7" fmla="*/ 5187297 h 5281301"/>
                <a:gd name="connsiteX8" fmla="*/ 1470762 w 2359524"/>
                <a:gd name="connsiteY8" fmla="*/ 5170205 h 5281301"/>
                <a:gd name="connsiteX9" fmla="*/ 1436578 w 2359524"/>
                <a:gd name="connsiteY9" fmla="*/ 5161659 h 5281301"/>
                <a:gd name="connsiteX10" fmla="*/ 1410941 w 2359524"/>
                <a:gd name="connsiteY10" fmla="*/ 5153114 h 5281301"/>
                <a:gd name="connsiteX11" fmla="*/ 1351120 w 2359524"/>
                <a:gd name="connsiteY11" fmla="*/ 5118930 h 5281301"/>
                <a:gd name="connsiteX12" fmla="*/ 1334029 w 2359524"/>
                <a:gd name="connsiteY12" fmla="*/ 5093293 h 5281301"/>
                <a:gd name="connsiteX13" fmla="*/ 1299846 w 2359524"/>
                <a:gd name="connsiteY13" fmla="*/ 5084747 h 5281301"/>
                <a:gd name="connsiteX14" fmla="*/ 1248571 w 2359524"/>
                <a:gd name="connsiteY14" fmla="*/ 5067656 h 5281301"/>
                <a:gd name="connsiteX15" fmla="*/ 1197296 w 2359524"/>
                <a:gd name="connsiteY15" fmla="*/ 5042018 h 5281301"/>
                <a:gd name="connsiteX16" fmla="*/ 1163113 w 2359524"/>
                <a:gd name="connsiteY16" fmla="*/ 5033473 h 5281301"/>
                <a:gd name="connsiteX17" fmla="*/ 1111838 w 2359524"/>
                <a:gd name="connsiteY17" fmla="*/ 5016381 h 5281301"/>
                <a:gd name="connsiteX18" fmla="*/ 1086201 w 2359524"/>
                <a:gd name="connsiteY18" fmla="*/ 4965106 h 5281301"/>
                <a:gd name="connsiteX19" fmla="*/ 1060563 w 2359524"/>
                <a:gd name="connsiteY19" fmla="*/ 4948015 h 5281301"/>
                <a:gd name="connsiteX20" fmla="*/ 1043472 w 2359524"/>
                <a:gd name="connsiteY20" fmla="*/ 4913831 h 5281301"/>
                <a:gd name="connsiteX21" fmla="*/ 1017834 w 2359524"/>
                <a:gd name="connsiteY21" fmla="*/ 4879648 h 5281301"/>
                <a:gd name="connsiteX22" fmla="*/ 1000743 w 2359524"/>
                <a:gd name="connsiteY22" fmla="*/ 4828373 h 5281301"/>
                <a:gd name="connsiteX23" fmla="*/ 983651 w 2359524"/>
                <a:gd name="connsiteY23" fmla="*/ 4794190 h 5281301"/>
                <a:gd name="connsiteX24" fmla="*/ 958014 w 2359524"/>
                <a:gd name="connsiteY24" fmla="*/ 4708732 h 5281301"/>
                <a:gd name="connsiteX25" fmla="*/ 949468 w 2359524"/>
                <a:gd name="connsiteY25" fmla="*/ 4683095 h 5281301"/>
                <a:gd name="connsiteX26" fmla="*/ 940922 w 2359524"/>
                <a:gd name="connsiteY26" fmla="*/ 4657458 h 5281301"/>
                <a:gd name="connsiteX27" fmla="*/ 923831 w 2359524"/>
                <a:gd name="connsiteY27" fmla="*/ 4631820 h 5281301"/>
                <a:gd name="connsiteX28" fmla="*/ 915285 w 2359524"/>
                <a:gd name="connsiteY28" fmla="*/ 4572000 h 5281301"/>
                <a:gd name="connsiteX29" fmla="*/ 889648 w 2359524"/>
                <a:gd name="connsiteY29" fmla="*/ 4486542 h 5281301"/>
                <a:gd name="connsiteX30" fmla="*/ 881102 w 2359524"/>
                <a:gd name="connsiteY30" fmla="*/ 4452359 h 5281301"/>
                <a:gd name="connsiteX31" fmla="*/ 855464 w 2359524"/>
                <a:gd name="connsiteY31" fmla="*/ 4383992 h 5281301"/>
                <a:gd name="connsiteX32" fmla="*/ 846919 w 2359524"/>
                <a:gd name="connsiteY32" fmla="*/ 4349809 h 5281301"/>
                <a:gd name="connsiteX33" fmla="*/ 821281 w 2359524"/>
                <a:gd name="connsiteY33" fmla="*/ 4247259 h 5281301"/>
                <a:gd name="connsiteX34" fmla="*/ 812735 w 2359524"/>
                <a:gd name="connsiteY34" fmla="*/ 4221622 h 5281301"/>
                <a:gd name="connsiteX35" fmla="*/ 795644 w 2359524"/>
                <a:gd name="connsiteY35" fmla="*/ 4195985 h 5281301"/>
                <a:gd name="connsiteX36" fmla="*/ 787098 w 2359524"/>
                <a:gd name="connsiteY36" fmla="*/ 4170347 h 5281301"/>
                <a:gd name="connsiteX37" fmla="*/ 752915 w 2359524"/>
                <a:gd name="connsiteY37" fmla="*/ 4119073 h 5281301"/>
                <a:gd name="connsiteX38" fmla="*/ 710186 w 2359524"/>
                <a:gd name="connsiteY38" fmla="*/ 4042160 h 5281301"/>
                <a:gd name="connsiteX39" fmla="*/ 658911 w 2359524"/>
                <a:gd name="connsiteY39" fmla="*/ 3965248 h 5281301"/>
                <a:gd name="connsiteX40" fmla="*/ 641820 w 2359524"/>
                <a:gd name="connsiteY40" fmla="*/ 3939611 h 5281301"/>
                <a:gd name="connsiteX41" fmla="*/ 624728 w 2359524"/>
                <a:gd name="connsiteY41" fmla="*/ 3888336 h 5281301"/>
                <a:gd name="connsiteX42" fmla="*/ 616182 w 2359524"/>
                <a:gd name="connsiteY42" fmla="*/ 3785787 h 5281301"/>
                <a:gd name="connsiteX43" fmla="*/ 599091 w 2359524"/>
                <a:gd name="connsiteY43" fmla="*/ 3734512 h 5281301"/>
                <a:gd name="connsiteX44" fmla="*/ 590545 w 2359524"/>
                <a:gd name="connsiteY44" fmla="*/ 3503775 h 5281301"/>
                <a:gd name="connsiteX45" fmla="*/ 573453 w 2359524"/>
                <a:gd name="connsiteY45" fmla="*/ 3469592 h 5281301"/>
                <a:gd name="connsiteX46" fmla="*/ 564907 w 2359524"/>
                <a:gd name="connsiteY46" fmla="*/ 3443955 h 5281301"/>
                <a:gd name="connsiteX47" fmla="*/ 547816 w 2359524"/>
                <a:gd name="connsiteY47" fmla="*/ 3418317 h 5281301"/>
                <a:gd name="connsiteX48" fmla="*/ 530724 w 2359524"/>
                <a:gd name="connsiteY48" fmla="*/ 3358497 h 5281301"/>
                <a:gd name="connsiteX49" fmla="*/ 522178 w 2359524"/>
                <a:gd name="connsiteY49" fmla="*/ 3332859 h 5281301"/>
                <a:gd name="connsiteX50" fmla="*/ 505087 w 2359524"/>
                <a:gd name="connsiteY50" fmla="*/ 3247402 h 5281301"/>
                <a:gd name="connsiteX51" fmla="*/ 487995 w 2359524"/>
                <a:gd name="connsiteY51" fmla="*/ 3196127 h 5281301"/>
                <a:gd name="connsiteX52" fmla="*/ 479449 w 2359524"/>
                <a:gd name="connsiteY52" fmla="*/ 3170489 h 5281301"/>
                <a:gd name="connsiteX53" fmla="*/ 470904 w 2359524"/>
                <a:gd name="connsiteY53" fmla="*/ 3127760 h 5281301"/>
                <a:gd name="connsiteX54" fmla="*/ 462358 w 2359524"/>
                <a:gd name="connsiteY54" fmla="*/ 3042302 h 5281301"/>
                <a:gd name="connsiteX55" fmla="*/ 445266 w 2359524"/>
                <a:gd name="connsiteY55" fmla="*/ 2991028 h 5281301"/>
                <a:gd name="connsiteX56" fmla="*/ 419629 w 2359524"/>
                <a:gd name="connsiteY56" fmla="*/ 2939753 h 5281301"/>
                <a:gd name="connsiteX57" fmla="*/ 411083 w 2359524"/>
                <a:gd name="connsiteY57" fmla="*/ 2905570 h 5281301"/>
                <a:gd name="connsiteX58" fmla="*/ 393991 w 2359524"/>
                <a:gd name="connsiteY58" fmla="*/ 2854295 h 5281301"/>
                <a:gd name="connsiteX59" fmla="*/ 376900 w 2359524"/>
                <a:gd name="connsiteY59" fmla="*/ 2580830 h 5281301"/>
                <a:gd name="connsiteX60" fmla="*/ 359808 w 2359524"/>
                <a:gd name="connsiteY60" fmla="*/ 2529555 h 5281301"/>
                <a:gd name="connsiteX61" fmla="*/ 351263 w 2359524"/>
                <a:gd name="connsiteY61" fmla="*/ 2486826 h 5281301"/>
                <a:gd name="connsiteX62" fmla="*/ 334171 w 2359524"/>
                <a:gd name="connsiteY62" fmla="*/ 2435551 h 5281301"/>
                <a:gd name="connsiteX63" fmla="*/ 325625 w 2359524"/>
                <a:gd name="connsiteY63" fmla="*/ 2409914 h 5281301"/>
                <a:gd name="connsiteX64" fmla="*/ 308534 w 2359524"/>
                <a:gd name="connsiteY64" fmla="*/ 1965532 h 5281301"/>
                <a:gd name="connsiteX65" fmla="*/ 299988 w 2359524"/>
                <a:gd name="connsiteY65" fmla="*/ 1803162 h 5281301"/>
                <a:gd name="connsiteX66" fmla="*/ 265805 w 2359524"/>
                <a:gd name="connsiteY66" fmla="*/ 1751888 h 5281301"/>
                <a:gd name="connsiteX67" fmla="*/ 240167 w 2359524"/>
                <a:gd name="connsiteY67" fmla="*/ 1657884 h 5281301"/>
                <a:gd name="connsiteX68" fmla="*/ 180347 w 2359524"/>
                <a:gd name="connsiteY68" fmla="*/ 1495514 h 5281301"/>
                <a:gd name="connsiteX69" fmla="*/ 163255 w 2359524"/>
                <a:gd name="connsiteY69" fmla="*/ 1427147 h 5281301"/>
                <a:gd name="connsiteX70" fmla="*/ 146163 w 2359524"/>
                <a:gd name="connsiteY70" fmla="*/ 1375873 h 5281301"/>
                <a:gd name="connsiteX71" fmla="*/ 137618 w 2359524"/>
                <a:gd name="connsiteY71" fmla="*/ 1350235 h 5281301"/>
                <a:gd name="connsiteX72" fmla="*/ 120526 w 2359524"/>
                <a:gd name="connsiteY72" fmla="*/ 1290415 h 5281301"/>
                <a:gd name="connsiteX73" fmla="*/ 137618 w 2359524"/>
                <a:gd name="connsiteY73" fmla="*/ 1093861 h 5281301"/>
                <a:gd name="connsiteX74" fmla="*/ 146163 w 2359524"/>
                <a:gd name="connsiteY74" fmla="*/ 1068224 h 5281301"/>
                <a:gd name="connsiteX75" fmla="*/ 137618 w 2359524"/>
                <a:gd name="connsiteY75" fmla="*/ 897308 h 5281301"/>
                <a:gd name="connsiteX76" fmla="*/ 120526 w 2359524"/>
                <a:gd name="connsiteY76" fmla="*/ 871671 h 5281301"/>
                <a:gd name="connsiteX77" fmla="*/ 77797 w 2359524"/>
                <a:gd name="connsiteY77" fmla="*/ 820396 h 5281301"/>
                <a:gd name="connsiteX78" fmla="*/ 69251 w 2359524"/>
                <a:gd name="connsiteY78" fmla="*/ 777667 h 5281301"/>
                <a:gd name="connsiteX79" fmla="*/ 60706 w 2359524"/>
                <a:gd name="connsiteY79" fmla="*/ 675117 h 5281301"/>
                <a:gd name="connsiteX80" fmla="*/ 43614 w 2359524"/>
                <a:gd name="connsiteY80" fmla="*/ 649480 h 5281301"/>
                <a:gd name="connsiteX81" fmla="*/ 35068 w 2359524"/>
                <a:gd name="connsiteY81" fmla="*/ 623843 h 5281301"/>
                <a:gd name="connsiteX82" fmla="*/ 26522 w 2359524"/>
                <a:gd name="connsiteY82" fmla="*/ 521293 h 5281301"/>
                <a:gd name="connsiteX83" fmla="*/ 17977 w 2359524"/>
                <a:gd name="connsiteY83" fmla="*/ 478564 h 5281301"/>
                <a:gd name="connsiteX84" fmla="*/ 9431 w 2359524"/>
                <a:gd name="connsiteY84" fmla="*/ 170916 h 5281301"/>
                <a:gd name="connsiteX85" fmla="*/ 885 w 2359524"/>
                <a:gd name="connsiteY85" fmla="*/ 119641 h 5281301"/>
                <a:gd name="connsiteX86" fmla="*/ 885 w 2359524"/>
                <a:gd name="connsiteY86" fmla="*/ 0 h 5281301"/>
                <a:gd name="connsiteX0" fmla="*/ 2359524 w 2359524"/>
                <a:gd name="connsiteY0" fmla="*/ 5281301 h 5281301"/>
                <a:gd name="connsiteX1" fmla="*/ 2350978 w 2359524"/>
                <a:gd name="connsiteY1" fmla="*/ 5238572 h 5281301"/>
                <a:gd name="connsiteX2" fmla="*/ 2256975 w 2359524"/>
                <a:gd name="connsiteY2" fmla="*/ 5212934 h 5281301"/>
                <a:gd name="connsiteX3" fmla="*/ 1838231 w 2359524"/>
                <a:gd name="connsiteY3" fmla="*/ 5221480 h 5281301"/>
                <a:gd name="connsiteX4" fmla="*/ 1812593 w 2359524"/>
                <a:gd name="connsiteY4" fmla="*/ 5230026 h 5281301"/>
                <a:gd name="connsiteX5" fmla="*/ 1650223 w 2359524"/>
                <a:gd name="connsiteY5" fmla="*/ 5221480 h 5281301"/>
                <a:gd name="connsiteX6" fmla="*/ 1522036 w 2359524"/>
                <a:gd name="connsiteY6" fmla="*/ 5195843 h 5281301"/>
                <a:gd name="connsiteX7" fmla="*/ 1496399 w 2359524"/>
                <a:gd name="connsiteY7" fmla="*/ 5187297 h 5281301"/>
                <a:gd name="connsiteX8" fmla="*/ 1470762 w 2359524"/>
                <a:gd name="connsiteY8" fmla="*/ 5170205 h 5281301"/>
                <a:gd name="connsiteX9" fmla="*/ 1436578 w 2359524"/>
                <a:gd name="connsiteY9" fmla="*/ 5161659 h 5281301"/>
                <a:gd name="connsiteX10" fmla="*/ 1410941 w 2359524"/>
                <a:gd name="connsiteY10" fmla="*/ 5153114 h 5281301"/>
                <a:gd name="connsiteX11" fmla="*/ 1351120 w 2359524"/>
                <a:gd name="connsiteY11" fmla="*/ 5118930 h 5281301"/>
                <a:gd name="connsiteX12" fmla="*/ 1334029 w 2359524"/>
                <a:gd name="connsiteY12" fmla="*/ 5093293 h 5281301"/>
                <a:gd name="connsiteX13" fmla="*/ 1299846 w 2359524"/>
                <a:gd name="connsiteY13" fmla="*/ 5084747 h 5281301"/>
                <a:gd name="connsiteX14" fmla="*/ 1248571 w 2359524"/>
                <a:gd name="connsiteY14" fmla="*/ 5067656 h 5281301"/>
                <a:gd name="connsiteX15" fmla="*/ 1197296 w 2359524"/>
                <a:gd name="connsiteY15" fmla="*/ 5042018 h 5281301"/>
                <a:gd name="connsiteX16" fmla="*/ 1163113 w 2359524"/>
                <a:gd name="connsiteY16" fmla="*/ 5033473 h 5281301"/>
                <a:gd name="connsiteX17" fmla="*/ 1111838 w 2359524"/>
                <a:gd name="connsiteY17" fmla="*/ 5016381 h 5281301"/>
                <a:gd name="connsiteX18" fmla="*/ 1086201 w 2359524"/>
                <a:gd name="connsiteY18" fmla="*/ 4965106 h 5281301"/>
                <a:gd name="connsiteX19" fmla="*/ 1060563 w 2359524"/>
                <a:gd name="connsiteY19" fmla="*/ 4948015 h 5281301"/>
                <a:gd name="connsiteX20" fmla="*/ 1043472 w 2359524"/>
                <a:gd name="connsiteY20" fmla="*/ 4913831 h 5281301"/>
                <a:gd name="connsiteX21" fmla="*/ 1017834 w 2359524"/>
                <a:gd name="connsiteY21" fmla="*/ 4879648 h 5281301"/>
                <a:gd name="connsiteX22" fmla="*/ 1000743 w 2359524"/>
                <a:gd name="connsiteY22" fmla="*/ 4828373 h 5281301"/>
                <a:gd name="connsiteX23" fmla="*/ 983651 w 2359524"/>
                <a:gd name="connsiteY23" fmla="*/ 4794190 h 5281301"/>
                <a:gd name="connsiteX24" fmla="*/ 958014 w 2359524"/>
                <a:gd name="connsiteY24" fmla="*/ 4708732 h 5281301"/>
                <a:gd name="connsiteX25" fmla="*/ 949468 w 2359524"/>
                <a:gd name="connsiteY25" fmla="*/ 4683095 h 5281301"/>
                <a:gd name="connsiteX26" fmla="*/ 940922 w 2359524"/>
                <a:gd name="connsiteY26" fmla="*/ 4657458 h 5281301"/>
                <a:gd name="connsiteX27" fmla="*/ 923831 w 2359524"/>
                <a:gd name="connsiteY27" fmla="*/ 4631820 h 5281301"/>
                <a:gd name="connsiteX28" fmla="*/ 915285 w 2359524"/>
                <a:gd name="connsiteY28" fmla="*/ 4572000 h 5281301"/>
                <a:gd name="connsiteX29" fmla="*/ 889648 w 2359524"/>
                <a:gd name="connsiteY29" fmla="*/ 4486542 h 5281301"/>
                <a:gd name="connsiteX30" fmla="*/ 881102 w 2359524"/>
                <a:gd name="connsiteY30" fmla="*/ 4452359 h 5281301"/>
                <a:gd name="connsiteX31" fmla="*/ 855464 w 2359524"/>
                <a:gd name="connsiteY31" fmla="*/ 4383992 h 5281301"/>
                <a:gd name="connsiteX32" fmla="*/ 846919 w 2359524"/>
                <a:gd name="connsiteY32" fmla="*/ 4349809 h 5281301"/>
                <a:gd name="connsiteX33" fmla="*/ 821281 w 2359524"/>
                <a:gd name="connsiteY33" fmla="*/ 4247259 h 5281301"/>
                <a:gd name="connsiteX34" fmla="*/ 812735 w 2359524"/>
                <a:gd name="connsiteY34" fmla="*/ 4221622 h 5281301"/>
                <a:gd name="connsiteX35" fmla="*/ 795644 w 2359524"/>
                <a:gd name="connsiteY35" fmla="*/ 4195985 h 5281301"/>
                <a:gd name="connsiteX36" fmla="*/ 787098 w 2359524"/>
                <a:gd name="connsiteY36" fmla="*/ 4170347 h 5281301"/>
                <a:gd name="connsiteX37" fmla="*/ 752915 w 2359524"/>
                <a:gd name="connsiteY37" fmla="*/ 4119073 h 5281301"/>
                <a:gd name="connsiteX38" fmla="*/ 710186 w 2359524"/>
                <a:gd name="connsiteY38" fmla="*/ 4042160 h 5281301"/>
                <a:gd name="connsiteX39" fmla="*/ 658911 w 2359524"/>
                <a:gd name="connsiteY39" fmla="*/ 3965248 h 5281301"/>
                <a:gd name="connsiteX40" fmla="*/ 641820 w 2359524"/>
                <a:gd name="connsiteY40" fmla="*/ 3939611 h 5281301"/>
                <a:gd name="connsiteX41" fmla="*/ 624728 w 2359524"/>
                <a:gd name="connsiteY41" fmla="*/ 3888336 h 5281301"/>
                <a:gd name="connsiteX42" fmla="*/ 616182 w 2359524"/>
                <a:gd name="connsiteY42" fmla="*/ 3785787 h 5281301"/>
                <a:gd name="connsiteX43" fmla="*/ 599091 w 2359524"/>
                <a:gd name="connsiteY43" fmla="*/ 3734512 h 5281301"/>
                <a:gd name="connsiteX44" fmla="*/ 590545 w 2359524"/>
                <a:gd name="connsiteY44" fmla="*/ 3503775 h 5281301"/>
                <a:gd name="connsiteX45" fmla="*/ 573453 w 2359524"/>
                <a:gd name="connsiteY45" fmla="*/ 3469592 h 5281301"/>
                <a:gd name="connsiteX46" fmla="*/ 564907 w 2359524"/>
                <a:gd name="connsiteY46" fmla="*/ 3443955 h 5281301"/>
                <a:gd name="connsiteX47" fmla="*/ 547816 w 2359524"/>
                <a:gd name="connsiteY47" fmla="*/ 3418317 h 5281301"/>
                <a:gd name="connsiteX48" fmla="*/ 530724 w 2359524"/>
                <a:gd name="connsiteY48" fmla="*/ 3358497 h 5281301"/>
                <a:gd name="connsiteX49" fmla="*/ 522178 w 2359524"/>
                <a:gd name="connsiteY49" fmla="*/ 3332859 h 5281301"/>
                <a:gd name="connsiteX50" fmla="*/ 505087 w 2359524"/>
                <a:gd name="connsiteY50" fmla="*/ 3247402 h 5281301"/>
                <a:gd name="connsiteX51" fmla="*/ 487995 w 2359524"/>
                <a:gd name="connsiteY51" fmla="*/ 3196127 h 5281301"/>
                <a:gd name="connsiteX52" fmla="*/ 479449 w 2359524"/>
                <a:gd name="connsiteY52" fmla="*/ 3170489 h 5281301"/>
                <a:gd name="connsiteX53" fmla="*/ 470904 w 2359524"/>
                <a:gd name="connsiteY53" fmla="*/ 3127760 h 5281301"/>
                <a:gd name="connsiteX54" fmla="*/ 462358 w 2359524"/>
                <a:gd name="connsiteY54" fmla="*/ 3042302 h 5281301"/>
                <a:gd name="connsiteX55" fmla="*/ 445266 w 2359524"/>
                <a:gd name="connsiteY55" fmla="*/ 2991028 h 5281301"/>
                <a:gd name="connsiteX56" fmla="*/ 419629 w 2359524"/>
                <a:gd name="connsiteY56" fmla="*/ 2939753 h 5281301"/>
                <a:gd name="connsiteX57" fmla="*/ 411083 w 2359524"/>
                <a:gd name="connsiteY57" fmla="*/ 2905570 h 5281301"/>
                <a:gd name="connsiteX58" fmla="*/ 393991 w 2359524"/>
                <a:gd name="connsiteY58" fmla="*/ 2854295 h 5281301"/>
                <a:gd name="connsiteX59" fmla="*/ 376900 w 2359524"/>
                <a:gd name="connsiteY59" fmla="*/ 2580830 h 5281301"/>
                <a:gd name="connsiteX60" fmla="*/ 359808 w 2359524"/>
                <a:gd name="connsiteY60" fmla="*/ 2529555 h 5281301"/>
                <a:gd name="connsiteX61" fmla="*/ 351263 w 2359524"/>
                <a:gd name="connsiteY61" fmla="*/ 2486826 h 5281301"/>
                <a:gd name="connsiteX62" fmla="*/ 334171 w 2359524"/>
                <a:gd name="connsiteY62" fmla="*/ 2435551 h 5281301"/>
                <a:gd name="connsiteX63" fmla="*/ 325625 w 2359524"/>
                <a:gd name="connsiteY63" fmla="*/ 2409914 h 5281301"/>
                <a:gd name="connsiteX64" fmla="*/ 308534 w 2359524"/>
                <a:gd name="connsiteY64" fmla="*/ 1965532 h 5281301"/>
                <a:gd name="connsiteX65" fmla="*/ 299988 w 2359524"/>
                <a:gd name="connsiteY65" fmla="*/ 1803162 h 5281301"/>
                <a:gd name="connsiteX66" fmla="*/ 240167 w 2359524"/>
                <a:gd name="connsiteY66" fmla="*/ 1657884 h 5281301"/>
                <a:gd name="connsiteX67" fmla="*/ 180347 w 2359524"/>
                <a:gd name="connsiteY67" fmla="*/ 1495514 h 5281301"/>
                <a:gd name="connsiteX68" fmla="*/ 163255 w 2359524"/>
                <a:gd name="connsiteY68" fmla="*/ 1427147 h 5281301"/>
                <a:gd name="connsiteX69" fmla="*/ 146163 w 2359524"/>
                <a:gd name="connsiteY69" fmla="*/ 1375873 h 5281301"/>
                <a:gd name="connsiteX70" fmla="*/ 137618 w 2359524"/>
                <a:gd name="connsiteY70" fmla="*/ 1350235 h 5281301"/>
                <a:gd name="connsiteX71" fmla="*/ 120526 w 2359524"/>
                <a:gd name="connsiteY71" fmla="*/ 1290415 h 5281301"/>
                <a:gd name="connsiteX72" fmla="*/ 137618 w 2359524"/>
                <a:gd name="connsiteY72" fmla="*/ 1093861 h 5281301"/>
                <a:gd name="connsiteX73" fmla="*/ 146163 w 2359524"/>
                <a:gd name="connsiteY73" fmla="*/ 1068224 h 5281301"/>
                <a:gd name="connsiteX74" fmla="*/ 137618 w 2359524"/>
                <a:gd name="connsiteY74" fmla="*/ 897308 h 5281301"/>
                <a:gd name="connsiteX75" fmla="*/ 120526 w 2359524"/>
                <a:gd name="connsiteY75" fmla="*/ 871671 h 5281301"/>
                <a:gd name="connsiteX76" fmla="*/ 77797 w 2359524"/>
                <a:gd name="connsiteY76" fmla="*/ 820396 h 5281301"/>
                <a:gd name="connsiteX77" fmla="*/ 69251 w 2359524"/>
                <a:gd name="connsiteY77" fmla="*/ 777667 h 5281301"/>
                <a:gd name="connsiteX78" fmla="*/ 60706 w 2359524"/>
                <a:gd name="connsiteY78" fmla="*/ 675117 h 5281301"/>
                <a:gd name="connsiteX79" fmla="*/ 43614 w 2359524"/>
                <a:gd name="connsiteY79" fmla="*/ 649480 h 5281301"/>
                <a:gd name="connsiteX80" fmla="*/ 35068 w 2359524"/>
                <a:gd name="connsiteY80" fmla="*/ 623843 h 5281301"/>
                <a:gd name="connsiteX81" fmla="*/ 26522 w 2359524"/>
                <a:gd name="connsiteY81" fmla="*/ 521293 h 5281301"/>
                <a:gd name="connsiteX82" fmla="*/ 17977 w 2359524"/>
                <a:gd name="connsiteY82" fmla="*/ 478564 h 5281301"/>
                <a:gd name="connsiteX83" fmla="*/ 9431 w 2359524"/>
                <a:gd name="connsiteY83" fmla="*/ 170916 h 5281301"/>
                <a:gd name="connsiteX84" fmla="*/ 885 w 2359524"/>
                <a:gd name="connsiteY84" fmla="*/ 119641 h 5281301"/>
                <a:gd name="connsiteX85" fmla="*/ 885 w 2359524"/>
                <a:gd name="connsiteY85" fmla="*/ 0 h 5281301"/>
                <a:gd name="connsiteX0" fmla="*/ 2359524 w 2359524"/>
                <a:gd name="connsiteY0" fmla="*/ 5281301 h 5281301"/>
                <a:gd name="connsiteX1" fmla="*/ 2350978 w 2359524"/>
                <a:gd name="connsiteY1" fmla="*/ 5238572 h 5281301"/>
                <a:gd name="connsiteX2" fmla="*/ 2256975 w 2359524"/>
                <a:gd name="connsiteY2" fmla="*/ 5212934 h 5281301"/>
                <a:gd name="connsiteX3" fmla="*/ 1838231 w 2359524"/>
                <a:gd name="connsiteY3" fmla="*/ 5221480 h 5281301"/>
                <a:gd name="connsiteX4" fmla="*/ 1812593 w 2359524"/>
                <a:gd name="connsiteY4" fmla="*/ 5230026 h 5281301"/>
                <a:gd name="connsiteX5" fmla="*/ 1650223 w 2359524"/>
                <a:gd name="connsiteY5" fmla="*/ 5221480 h 5281301"/>
                <a:gd name="connsiteX6" fmla="*/ 1522036 w 2359524"/>
                <a:gd name="connsiteY6" fmla="*/ 5195843 h 5281301"/>
                <a:gd name="connsiteX7" fmla="*/ 1496399 w 2359524"/>
                <a:gd name="connsiteY7" fmla="*/ 5187297 h 5281301"/>
                <a:gd name="connsiteX8" fmla="*/ 1470762 w 2359524"/>
                <a:gd name="connsiteY8" fmla="*/ 5170205 h 5281301"/>
                <a:gd name="connsiteX9" fmla="*/ 1436578 w 2359524"/>
                <a:gd name="connsiteY9" fmla="*/ 5161659 h 5281301"/>
                <a:gd name="connsiteX10" fmla="*/ 1410941 w 2359524"/>
                <a:gd name="connsiteY10" fmla="*/ 5153114 h 5281301"/>
                <a:gd name="connsiteX11" fmla="*/ 1351120 w 2359524"/>
                <a:gd name="connsiteY11" fmla="*/ 5118930 h 5281301"/>
                <a:gd name="connsiteX12" fmla="*/ 1334029 w 2359524"/>
                <a:gd name="connsiteY12" fmla="*/ 5093293 h 5281301"/>
                <a:gd name="connsiteX13" fmla="*/ 1299846 w 2359524"/>
                <a:gd name="connsiteY13" fmla="*/ 5084747 h 5281301"/>
                <a:gd name="connsiteX14" fmla="*/ 1248571 w 2359524"/>
                <a:gd name="connsiteY14" fmla="*/ 5067656 h 5281301"/>
                <a:gd name="connsiteX15" fmla="*/ 1197296 w 2359524"/>
                <a:gd name="connsiteY15" fmla="*/ 5042018 h 5281301"/>
                <a:gd name="connsiteX16" fmla="*/ 1163113 w 2359524"/>
                <a:gd name="connsiteY16" fmla="*/ 5033473 h 5281301"/>
                <a:gd name="connsiteX17" fmla="*/ 1111838 w 2359524"/>
                <a:gd name="connsiteY17" fmla="*/ 5016381 h 5281301"/>
                <a:gd name="connsiteX18" fmla="*/ 1086201 w 2359524"/>
                <a:gd name="connsiteY18" fmla="*/ 4965106 h 5281301"/>
                <a:gd name="connsiteX19" fmla="*/ 1060563 w 2359524"/>
                <a:gd name="connsiteY19" fmla="*/ 4948015 h 5281301"/>
                <a:gd name="connsiteX20" fmla="*/ 1043472 w 2359524"/>
                <a:gd name="connsiteY20" fmla="*/ 4913831 h 5281301"/>
                <a:gd name="connsiteX21" fmla="*/ 1017834 w 2359524"/>
                <a:gd name="connsiteY21" fmla="*/ 4879648 h 5281301"/>
                <a:gd name="connsiteX22" fmla="*/ 1000743 w 2359524"/>
                <a:gd name="connsiteY22" fmla="*/ 4828373 h 5281301"/>
                <a:gd name="connsiteX23" fmla="*/ 983651 w 2359524"/>
                <a:gd name="connsiteY23" fmla="*/ 4794190 h 5281301"/>
                <a:gd name="connsiteX24" fmla="*/ 958014 w 2359524"/>
                <a:gd name="connsiteY24" fmla="*/ 4708732 h 5281301"/>
                <a:gd name="connsiteX25" fmla="*/ 949468 w 2359524"/>
                <a:gd name="connsiteY25" fmla="*/ 4683095 h 5281301"/>
                <a:gd name="connsiteX26" fmla="*/ 940922 w 2359524"/>
                <a:gd name="connsiteY26" fmla="*/ 4657458 h 5281301"/>
                <a:gd name="connsiteX27" fmla="*/ 923831 w 2359524"/>
                <a:gd name="connsiteY27" fmla="*/ 4631820 h 5281301"/>
                <a:gd name="connsiteX28" fmla="*/ 915285 w 2359524"/>
                <a:gd name="connsiteY28" fmla="*/ 4572000 h 5281301"/>
                <a:gd name="connsiteX29" fmla="*/ 889648 w 2359524"/>
                <a:gd name="connsiteY29" fmla="*/ 4486542 h 5281301"/>
                <a:gd name="connsiteX30" fmla="*/ 881102 w 2359524"/>
                <a:gd name="connsiteY30" fmla="*/ 4452359 h 5281301"/>
                <a:gd name="connsiteX31" fmla="*/ 855464 w 2359524"/>
                <a:gd name="connsiteY31" fmla="*/ 4383992 h 5281301"/>
                <a:gd name="connsiteX32" fmla="*/ 846919 w 2359524"/>
                <a:gd name="connsiteY32" fmla="*/ 4349809 h 5281301"/>
                <a:gd name="connsiteX33" fmla="*/ 821281 w 2359524"/>
                <a:gd name="connsiteY33" fmla="*/ 4247259 h 5281301"/>
                <a:gd name="connsiteX34" fmla="*/ 812735 w 2359524"/>
                <a:gd name="connsiteY34" fmla="*/ 4221622 h 5281301"/>
                <a:gd name="connsiteX35" fmla="*/ 795644 w 2359524"/>
                <a:gd name="connsiteY35" fmla="*/ 4195985 h 5281301"/>
                <a:gd name="connsiteX36" fmla="*/ 787098 w 2359524"/>
                <a:gd name="connsiteY36" fmla="*/ 4170347 h 5281301"/>
                <a:gd name="connsiteX37" fmla="*/ 752915 w 2359524"/>
                <a:gd name="connsiteY37" fmla="*/ 4119073 h 5281301"/>
                <a:gd name="connsiteX38" fmla="*/ 710186 w 2359524"/>
                <a:gd name="connsiteY38" fmla="*/ 4042160 h 5281301"/>
                <a:gd name="connsiteX39" fmla="*/ 658911 w 2359524"/>
                <a:gd name="connsiteY39" fmla="*/ 3965248 h 5281301"/>
                <a:gd name="connsiteX40" fmla="*/ 641820 w 2359524"/>
                <a:gd name="connsiteY40" fmla="*/ 3939611 h 5281301"/>
                <a:gd name="connsiteX41" fmla="*/ 624728 w 2359524"/>
                <a:gd name="connsiteY41" fmla="*/ 3888336 h 5281301"/>
                <a:gd name="connsiteX42" fmla="*/ 616182 w 2359524"/>
                <a:gd name="connsiteY42" fmla="*/ 3785787 h 5281301"/>
                <a:gd name="connsiteX43" fmla="*/ 599091 w 2359524"/>
                <a:gd name="connsiteY43" fmla="*/ 3734512 h 5281301"/>
                <a:gd name="connsiteX44" fmla="*/ 590545 w 2359524"/>
                <a:gd name="connsiteY44" fmla="*/ 3503775 h 5281301"/>
                <a:gd name="connsiteX45" fmla="*/ 573453 w 2359524"/>
                <a:gd name="connsiteY45" fmla="*/ 3469592 h 5281301"/>
                <a:gd name="connsiteX46" fmla="*/ 564907 w 2359524"/>
                <a:gd name="connsiteY46" fmla="*/ 3443955 h 5281301"/>
                <a:gd name="connsiteX47" fmla="*/ 547816 w 2359524"/>
                <a:gd name="connsiteY47" fmla="*/ 3418317 h 5281301"/>
                <a:gd name="connsiteX48" fmla="*/ 530724 w 2359524"/>
                <a:gd name="connsiteY48" fmla="*/ 3358497 h 5281301"/>
                <a:gd name="connsiteX49" fmla="*/ 522178 w 2359524"/>
                <a:gd name="connsiteY49" fmla="*/ 3332859 h 5281301"/>
                <a:gd name="connsiteX50" fmla="*/ 505087 w 2359524"/>
                <a:gd name="connsiteY50" fmla="*/ 3247402 h 5281301"/>
                <a:gd name="connsiteX51" fmla="*/ 487995 w 2359524"/>
                <a:gd name="connsiteY51" fmla="*/ 3196127 h 5281301"/>
                <a:gd name="connsiteX52" fmla="*/ 479449 w 2359524"/>
                <a:gd name="connsiteY52" fmla="*/ 3170489 h 5281301"/>
                <a:gd name="connsiteX53" fmla="*/ 470904 w 2359524"/>
                <a:gd name="connsiteY53" fmla="*/ 3127760 h 5281301"/>
                <a:gd name="connsiteX54" fmla="*/ 462358 w 2359524"/>
                <a:gd name="connsiteY54" fmla="*/ 3042302 h 5281301"/>
                <a:gd name="connsiteX55" fmla="*/ 445266 w 2359524"/>
                <a:gd name="connsiteY55" fmla="*/ 2991028 h 5281301"/>
                <a:gd name="connsiteX56" fmla="*/ 419629 w 2359524"/>
                <a:gd name="connsiteY56" fmla="*/ 2939753 h 5281301"/>
                <a:gd name="connsiteX57" fmla="*/ 411083 w 2359524"/>
                <a:gd name="connsiteY57" fmla="*/ 2905570 h 5281301"/>
                <a:gd name="connsiteX58" fmla="*/ 393991 w 2359524"/>
                <a:gd name="connsiteY58" fmla="*/ 2854295 h 5281301"/>
                <a:gd name="connsiteX59" fmla="*/ 376900 w 2359524"/>
                <a:gd name="connsiteY59" fmla="*/ 2580830 h 5281301"/>
                <a:gd name="connsiteX60" fmla="*/ 359808 w 2359524"/>
                <a:gd name="connsiteY60" fmla="*/ 2529555 h 5281301"/>
                <a:gd name="connsiteX61" fmla="*/ 351263 w 2359524"/>
                <a:gd name="connsiteY61" fmla="*/ 2486826 h 5281301"/>
                <a:gd name="connsiteX62" fmla="*/ 334171 w 2359524"/>
                <a:gd name="connsiteY62" fmla="*/ 2435551 h 5281301"/>
                <a:gd name="connsiteX63" fmla="*/ 325625 w 2359524"/>
                <a:gd name="connsiteY63" fmla="*/ 2409914 h 5281301"/>
                <a:gd name="connsiteX64" fmla="*/ 308534 w 2359524"/>
                <a:gd name="connsiteY64" fmla="*/ 1965532 h 5281301"/>
                <a:gd name="connsiteX65" fmla="*/ 299988 w 2359524"/>
                <a:gd name="connsiteY65" fmla="*/ 1803162 h 5281301"/>
                <a:gd name="connsiteX66" fmla="*/ 240167 w 2359524"/>
                <a:gd name="connsiteY66" fmla="*/ 1657884 h 5281301"/>
                <a:gd name="connsiteX67" fmla="*/ 180347 w 2359524"/>
                <a:gd name="connsiteY67" fmla="*/ 1495514 h 5281301"/>
                <a:gd name="connsiteX68" fmla="*/ 163255 w 2359524"/>
                <a:gd name="connsiteY68" fmla="*/ 1427147 h 5281301"/>
                <a:gd name="connsiteX69" fmla="*/ 146163 w 2359524"/>
                <a:gd name="connsiteY69" fmla="*/ 1375873 h 5281301"/>
                <a:gd name="connsiteX70" fmla="*/ 120526 w 2359524"/>
                <a:gd name="connsiteY70" fmla="*/ 1290415 h 5281301"/>
                <a:gd name="connsiteX71" fmla="*/ 137618 w 2359524"/>
                <a:gd name="connsiteY71" fmla="*/ 1093861 h 5281301"/>
                <a:gd name="connsiteX72" fmla="*/ 146163 w 2359524"/>
                <a:gd name="connsiteY72" fmla="*/ 1068224 h 5281301"/>
                <a:gd name="connsiteX73" fmla="*/ 137618 w 2359524"/>
                <a:gd name="connsiteY73" fmla="*/ 897308 h 5281301"/>
                <a:gd name="connsiteX74" fmla="*/ 120526 w 2359524"/>
                <a:gd name="connsiteY74" fmla="*/ 871671 h 5281301"/>
                <a:gd name="connsiteX75" fmla="*/ 77797 w 2359524"/>
                <a:gd name="connsiteY75" fmla="*/ 820396 h 5281301"/>
                <a:gd name="connsiteX76" fmla="*/ 69251 w 2359524"/>
                <a:gd name="connsiteY76" fmla="*/ 777667 h 5281301"/>
                <a:gd name="connsiteX77" fmla="*/ 60706 w 2359524"/>
                <a:gd name="connsiteY77" fmla="*/ 675117 h 5281301"/>
                <a:gd name="connsiteX78" fmla="*/ 43614 w 2359524"/>
                <a:gd name="connsiteY78" fmla="*/ 649480 h 5281301"/>
                <a:gd name="connsiteX79" fmla="*/ 35068 w 2359524"/>
                <a:gd name="connsiteY79" fmla="*/ 623843 h 5281301"/>
                <a:gd name="connsiteX80" fmla="*/ 26522 w 2359524"/>
                <a:gd name="connsiteY80" fmla="*/ 521293 h 5281301"/>
                <a:gd name="connsiteX81" fmla="*/ 17977 w 2359524"/>
                <a:gd name="connsiteY81" fmla="*/ 478564 h 5281301"/>
                <a:gd name="connsiteX82" fmla="*/ 9431 w 2359524"/>
                <a:gd name="connsiteY82" fmla="*/ 170916 h 5281301"/>
                <a:gd name="connsiteX83" fmla="*/ 885 w 2359524"/>
                <a:gd name="connsiteY83" fmla="*/ 119641 h 5281301"/>
                <a:gd name="connsiteX84" fmla="*/ 885 w 2359524"/>
                <a:gd name="connsiteY84" fmla="*/ 0 h 5281301"/>
                <a:gd name="connsiteX0" fmla="*/ 2359524 w 2359524"/>
                <a:gd name="connsiteY0" fmla="*/ 5281301 h 5281301"/>
                <a:gd name="connsiteX1" fmla="*/ 2350978 w 2359524"/>
                <a:gd name="connsiteY1" fmla="*/ 5238572 h 5281301"/>
                <a:gd name="connsiteX2" fmla="*/ 2256975 w 2359524"/>
                <a:gd name="connsiteY2" fmla="*/ 5212934 h 5281301"/>
                <a:gd name="connsiteX3" fmla="*/ 1838231 w 2359524"/>
                <a:gd name="connsiteY3" fmla="*/ 5221480 h 5281301"/>
                <a:gd name="connsiteX4" fmla="*/ 1812593 w 2359524"/>
                <a:gd name="connsiteY4" fmla="*/ 5230026 h 5281301"/>
                <a:gd name="connsiteX5" fmla="*/ 1650223 w 2359524"/>
                <a:gd name="connsiteY5" fmla="*/ 5221480 h 5281301"/>
                <a:gd name="connsiteX6" fmla="*/ 1522036 w 2359524"/>
                <a:gd name="connsiteY6" fmla="*/ 5195843 h 5281301"/>
                <a:gd name="connsiteX7" fmla="*/ 1496399 w 2359524"/>
                <a:gd name="connsiteY7" fmla="*/ 5187297 h 5281301"/>
                <a:gd name="connsiteX8" fmla="*/ 1470762 w 2359524"/>
                <a:gd name="connsiteY8" fmla="*/ 5170205 h 5281301"/>
                <a:gd name="connsiteX9" fmla="*/ 1436578 w 2359524"/>
                <a:gd name="connsiteY9" fmla="*/ 5161659 h 5281301"/>
                <a:gd name="connsiteX10" fmla="*/ 1410941 w 2359524"/>
                <a:gd name="connsiteY10" fmla="*/ 5153114 h 5281301"/>
                <a:gd name="connsiteX11" fmla="*/ 1351120 w 2359524"/>
                <a:gd name="connsiteY11" fmla="*/ 5118930 h 5281301"/>
                <a:gd name="connsiteX12" fmla="*/ 1334029 w 2359524"/>
                <a:gd name="connsiteY12" fmla="*/ 5093293 h 5281301"/>
                <a:gd name="connsiteX13" fmla="*/ 1299846 w 2359524"/>
                <a:gd name="connsiteY13" fmla="*/ 5084747 h 5281301"/>
                <a:gd name="connsiteX14" fmla="*/ 1248571 w 2359524"/>
                <a:gd name="connsiteY14" fmla="*/ 5067656 h 5281301"/>
                <a:gd name="connsiteX15" fmla="*/ 1197296 w 2359524"/>
                <a:gd name="connsiteY15" fmla="*/ 5042018 h 5281301"/>
                <a:gd name="connsiteX16" fmla="*/ 1163113 w 2359524"/>
                <a:gd name="connsiteY16" fmla="*/ 5033473 h 5281301"/>
                <a:gd name="connsiteX17" fmla="*/ 1111838 w 2359524"/>
                <a:gd name="connsiteY17" fmla="*/ 5016381 h 5281301"/>
                <a:gd name="connsiteX18" fmla="*/ 1086201 w 2359524"/>
                <a:gd name="connsiteY18" fmla="*/ 4965106 h 5281301"/>
                <a:gd name="connsiteX19" fmla="*/ 1060563 w 2359524"/>
                <a:gd name="connsiteY19" fmla="*/ 4948015 h 5281301"/>
                <a:gd name="connsiteX20" fmla="*/ 1043472 w 2359524"/>
                <a:gd name="connsiteY20" fmla="*/ 4913831 h 5281301"/>
                <a:gd name="connsiteX21" fmla="*/ 1017834 w 2359524"/>
                <a:gd name="connsiteY21" fmla="*/ 4879648 h 5281301"/>
                <a:gd name="connsiteX22" fmla="*/ 1000743 w 2359524"/>
                <a:gd name="connsiteY22" fmla="*/ 4828373 h 5281301"/>
                <a:gd name="connsiteX23" fmla="*/ 983651 w 2359524"/>
                <a:gd name="connsiteY23" fmla="*/ 4794190 h 5281301"/>
                <a:gd name="connsiteX24" fmla="*/ 958014 w 2359524"/>
                <a:gd name="connsiteY24" fmla="*/ 4708732 h 5281301"/>
                <a:gd name="connsiteX25" fmla="*/ 949468 w 2359524"/>
                <a:gd name="connsiteY25" fmla="*/ 4683095 h 5281301"/>
                <a:gd name="connsiteX26" fmla="*/ 940922 w 2359524"/>
                <a:gd name="connsiteY26" fmla="*/ 4657458 h 5281301"/>
                <a:gd name="connsiteX27" fmla="*/ 923831 w 2359524"/>
                <a:gd name="connsiteY27" fmla="*/ 4631820 h 5281301"/>
                <a:gd name="connsiteX28" fmla="*/ 915285 w 2359524"/>
                <a:gd name="connsiteY28" fmla="*/ 4572000 h 5281301"/>
                <a:gd name="connsiteX29" fmla="*/ 889648 w 2359524"/>
                <a:gd name="connsiteY29" fmla="*/ 4486542 h 5281301"/>
                <a:gd name="connsiteX30" fmla="*/ 881102 w 2359524"/>
                <a:gd name="connsiteY30" fmla="*/ 4452359 h 5281301"/>
                <a:gd name="connsiteX31" fmla="*/ 855464 w 2359524"/>
                <a:gd name="connsiteY31" fmla="*/ 4383992 h 5281301"/>
                <a:gd name="connsiteX32" fmla="*/ 846919 w 2359524"/>
                <a:gd name="connsiteY32" fmla="*/ 4349809 h 5281301"/>
                <a:gd name="connsiteX33" fmla="*/ 821281 w 2359524"/>
                <a:gd name="connsiteY33" fmla="*/ 4247259 h 5281301"/>
                <a:gd name="connsiteX34" fmla="*/ 812735 w 2359524"/>
                <a:gd name="connsiteY34" fmla="*/ 4221622 h 5281301"/>
                <a:gd name="connsiteX35" fmla="*/ 795644 w 2359524"/>
                <a:gd name="connsiteY35" fmla="*/ 4195985 h 5281301"/>
                <a:gd name="connsiteX36" fmla="*/ 787098 w 2359524"/>
                <a:gd name="connsiteY36" fmla="*/ 4170347 h 5281301"/>
                <a:gd name="connsiteX37" fmla="*/ 752915 w 2359524"/>
                <a:gd name="connsiteY37" fmla="*/ 4119073 h 5281301"/>
                <a:gd name="connsiteX38" fmla="*/ 710186 w 2359524"/>
                <a:gd name="connsiteY38" fmla="*/ 4042160 h 5281301"/>
                <a:gd name="connsiteX39" fmla="*/ 658911 w 2359524"/>
                <a:gd name="connsiteY39" fmla="*/ 3965248 h 5281301"/>
                <a:gd name="connsiteX40" fmla="*/ 641820 w 2359524"/>
                <a:gd name="connsiteY40" fmla="*/ 3939611 h 5281301"/>
                <a:gd name="connsiteX41" fmla="*/ 624728 w 2359524"/>
                <a:gd name="connsiteY41" fmla="*/ 3888336 h 5281301"/>
                <a:gd name="connsiteX42" fmla="*/ 616182 w 2359524"/>
                <a:gd name="connsiteY42" fmla="*/ 3785787 h 5281301"/>
                <a:gd name="connsiteX43" fmla="*/ 599091 w 2359524"/>
                <a:gd name="connsiteY43" fmla="*/ 3734512 h 5281301"/>
                <a:gd name="connsiteX44" fmla="*/ 590545 w 2359524"/>
                <a:gd name="connsiteY44" fmla="*/ 3503775 h 5281301"/>
                <a:gd name="connsiteX45" fmla="*/ 573453 w 2359524"/>
                <a:gd name="connsiteY45" fmla="*/ 3469592 h 5281301"/>
                <a:gd name="connsiteX46" fmla="*/ 564907 w 2359524"/>
                <a:gd name="connsiteY46" fmla="*/ 3443955 h 5281301"/>
                <a:gd name="connsiteX47" fmla="*/ 547816 w 2359524"/>
                <a:gd name="connsiteY47" fmla="*/ 3418317 h 5281301"/>
                <a:gd name="connsiteX48" fmla="*/ 530724 w 2359524"/>
                <a:gd name="connsiteY48" fmla="*/ 3358497 h 5281301"/>
                <a:gd name="connsiteX49" fmla="*/ 522178 w 2359524"/>
                <a:gd name="connsiteY49" fmla="*/ 3332859 h 5281301"/>
                <a:gd name="connsiteX50" fmla="*/ 505087 w 2359524"/>
                <a:gd name="connsiteY50" fmla="*/ 3247402 h 5281301"/>
                <a:gd name="connsiteX51" fmla="*/ 487995 w 2359524"/>
                <a:gd name="connsiteY51" fmla="*/ 3196127 h 5281301"/>
                <a:gd name="connsiteX52" fmla="*/ 479449 w 2359524"/>
                <a:gd name="connsiteY52" fmla="*/ 3170489 h 5281301"/>
                <a:gd name="connsiteX53" fmla="*/ 470904 w 2359524"/>
                <a:gd name="connsiteY53" fmla="*/ 3127760 h 5281301"/>
                <a:gd name="connsiteX54" fmla="*/ 462358 w 2359524"/>
                <a:gd name="connsiteY54" fmla="*/ 3042302 h 5281301"/>
                <a:gd name="connsiteX55" fmla="*/ 445266 w 2359524"/>
                <a:gd name="connsiteY55" fmla="*/ 2991028 h 5281301"/>
                <a:gd name="connsiteX56" fmla="*/ 419629 w 2359524"/>
                <a:gd name="connsiteY56" fmla="*/ 2939753 h 5281301"/>
                <a:gd name="connsiteX57" fmla="*/ 411083 w 2359524"/>
                <a:gd name="connsiteY57" fmla="*/ 2905570 h 5281301"/>
                <a:gd name="connsiteX58" fmla="*/ 393991 w 2359524"/>
                <a:gd name="connsiteY58" fmla="*/ 2854295 h 5281301"/>
                <a:gd name="connsiteX59" fmla="*/ 376900 w 2359524"/>
                <a:gd name="connsiteY59" fmla="*/ 2580830 h 5281301"/>
                <a:gd name="connsiteX60" fmla="*/ 359808 w 2359524"/>
                <a:gd name="connsiteY60" fmla="*/ 2529555 h 5281301"/>
                <a:gd name="connsiteX61" fmla="*/ 351263 w 2359524"/>
                <a:gd name="connsiteY61" fmla="*/ 2486826 h 5281301"/>
                <a:gd name="connsiteX62" fmla="*/ 334171 w 2359524"/>
                <a:gd name="connsiteY62" fmla="*/ 2435551 h 5281301"/>
                <a:gd name="connsiteX63" fmla="*/ 325625 w 2359524"/>
                <a:gd name="connsiteY63" fmla="*/ 2409914 h 5281301"/>
                <a:gd name="connsiteX64" fmla="*/ 308534 w 2359524"/>
                <a:gd name="connsiteY64" fmla="*/ 1965532 h 5281301"/>
                <a:gd name="connsiteX65" fmla="*/ 299988 w 2359524"/>
                <a:gd name="connsiteY65" fmla="*/ 1803162 h 5281301"/>
                <a:gd name="connsiteX66" fmla="*/ 240167 w 2359524"/>
                <a:gd name="connsiteY66" fmla="*/ 1657884 h 5281301"/>
                <a:gd name="connsiteX67" fmla="*/ 180347 w 2359524"/>
                <a:gd name="connsiteY67" fmla="*/ 1495514 h 5281301"/>
                <a:gd name="connsiteX68" fmla="*/ 146163 w 2359524"/>
                <a:gd name="connsiteY68" fmla="*/ 1375873 h 5281301"/>
                <a:gd name="connsiteX69" fmla="*/ 120526 w 2359524"/>
                <a:gd name="connsiteY69" fmla="*/ 1290415 h 5281301"/>
                <a:gd name="connsiteX70" fmla="*/ 137618 w 2359524"/>
                <a:gd name="connsiteY70" fmla="*/ 1093861 h 5281301"/>
                <a:gd name="connsiteX71" fmla="*/ 146163 w 2359524"/>
                <a:gd name="connsiteY71" fmla="*/ 1068224 h 5281301"/>
                <a:gd name="connsiteX72" fmla="*/ 137618 w 2359524"/>
                <a:gd name="connsiteY72" fmla="*/ 897308 h 5281301"/>
                <a:gd name="connsiteX73" fmla="*/ 120526 w 2359524"/>
                <a:gd name="connsiteY73" fmla="*/ 871671 h 5281301"/>
                <a:gd name="connsiteX74" fmla="*/ 77797 w 2359524"/>
                <a:gd name="connsiteY74" fmla="*/ 820396 h 5281301"/>
                <a:gd name="connsiteX75" fmla="*/ 69251 w 2359524"/>
                <a:gd name="connsiteY75" fmla="*/ 777667 h 5281301"/>
                <a:gd name="connsiteX76" fmla="*/ 60706 w 2359524"/>
                <a:gd name="connsiteY76" fmla="*/ 675117 h 5281301"/>
                <a:gd name="connsiteX77" fmla="*/ 43614 w 2359524"/>
                <a:gd name="connsiteY77" fmla="*/ 649480 h 5281301"/>
                <a:gd name="connsiteX78" fmla="*/ 35068 w 2359524"/>
                <a:gd name="connsiteY78" fmla="*/ 623843 h 5281301"/>
                <a:gd name="connsiteX79" fmla="*/ 26522 w 2359524"/>
                <a:gd name="connsiteY79" fmla="*/ 521293 h 5281301"/>
                <a:gd name="connsiteX80" fmla="*/ 17977 w 2359524"/>
                <a:gd name="connsiteY80" fmla="*/ 478564 h 5281301"/>
                <a:gd name="connsiteX81" fmla="*/ 9431 w 2359524"/>
                <a:gd name="connsiteY81" fmla="*/ 170916 h 5281301"/>
                <a:gd name="connsiteX82" fmla="*/ 885 w 2359524"/>
                <a:gd name="connsiteY82" fmla="*/ 119641 h 5281301"/>
                <a:gd name="connsiteX83" fmla="*/ 885 w 2359524"/>
                <a:gd name="connsiteY83" fmla="*/ 0 h 5281301"/>
                <a:gd name="connsiteX0" fmla="*/ 2359524 w 2359524"/>
                <a:gd name="connsiteY0" fmla="*/ 5281301 h 5281301"/>
                <a:gd name="connsiteX1" fmla="*/ 2350978 w 2359524"/>
                <a:gd name="connsiteY1" fmla="*/ 5238572 h 5281301"/>
                <a:gd name="connsiteX2" fmla="*/ 2256975 w 2359524"/>
                <a:gd name="connsiteY2" fmla="*/ 5212934 h 5281301"/>
                <a:gd name="connsiteX3" fmla="*/ 1838231 w 2359524"/>
                <a:gd name="connsiteY3" fmla="*/ 5221480 h 5281301"/>
                <a:gd name="connsiteX4" fmla="*/ 1812593 w 2359524"/>
                <a:gd name="connsiteY4" fmla="*/ 5230026 h 5281301"/>
                <a:gd name="connsiteX5" fmla="*/ 1650223 w 2359524"/>
                <a:gd name="connsiteY5" fmla="*/ 5221480 h 5281301"/>
                <a:gd name="connsiteX6" fmla="*/ 1522036 w 2359524"/>
                <a:gd name="connsiteY6" fmla="*/ 5195843 h 5281301"/>
                <a:gd name="connsiteX7" fmla="*/ 1496399 w 2359524"/>
                <a:gd name="connsiteY7" fmla="*/ 5187297 h 5281301"/>
                <a:gd name="connsiteX8" fmla="*/ 1470762 w 2359524"/>
                <a:gd name="connsiteY8" fmla="*/ 5170205 h 5281301"/>
                <a:gd name="connsiteX9" fmla="*/ 1436578 w 2359524"/>
                <a:gd name="connsiteY9" fmla="*/ 5161659 h 5281301"/>
                <a:gd name="connsiteX10" fmla="*/ 1410941 w 2359524"/>
                <a:gd name="connsiteY10" fmla="*/ 5153114 h 5281301"/>
                <a:gd name="connsiteX11" fmla="*/ 1351120 w 2359524"/>
                <a:gd name="connsiteY11" fmla="*/ 5118930 h 5281301"/>
                <a:gd name="connsiteX12" fmla="*/ 1334029 w 2359524"/>
                <a:gd name="connsiteY12" fmla="*/ 5093293 h 5281301"/>
                <a:gd name="connsiteX13" fmla="*/ 1299846 w 2359524"/>
                <a:gd name="connsiteY13" fmla="*/ 5084747 h 5281301"/>
                <a:gd name="connsiteX14" fmla="*/ 1248571 w 2359524"/>
                <a:gd name="connsiteY14" fmla="*/ 5067656 h 5281301"/>
                <a:gd name="connsiteX15" fmla="*/ 1197296 w 2359524"/>
                <a:gd name="connsiteY15" fmla="*/ 5042018 h 5281301"/>
                <a:gd name="connsiteX16" fmla="*/ 1163113 w 2359524"/>
                <a:gd name="connsiteY16" fmla="*/ 5033473 h 5281301"/>
                <a:gd name="connsiteX17" fmla="*/ 1111838 w 2359524"/>
                <a:gd name="connsiteY17" fmla="*/ 5016381 h 5281301"/>
                <a:gd name="connsiteX18" fmla="*/ 1086201 w 2359524"/>
                <a:gd name="connsiteY18" fmla="*/ 4965106 h 5281301"/>
                <a:gd name="connsiteX19" fmla="*/ 1060563 w 2359524"/>
                <a:gd name="connsiteY19" fmla="*/ 4948015 h 5281301"/>
                <a:gd name="connsiteX20" fmla="*/ 1043472 w 2359524"/>
                <a:gd name="connsiteY20" fmla="*/ 4913831 h 5281301"/>
                <a:gd name="connsiteX21" fmla="*/ 1017834 w 2359524"/>
                <a:gd name="connsiteY21" fmla="*/ 4879648 h 5281301"/>
                <a:gd name="connsiteX22" fmla="*/ 1000743 w 2359524"/>
                <a:gd name="connsiteY22" fmla="*/ 4828373 h 5281301"/>
                <a:gd name="connsiteX23" fmla="*/ 983651 w 2359524"/>
                <a:gd name="connsiteY23" fmla="*/ 4794190 h 5281301"/>
                <a:gd name="connsiteX24" fmla="*/ 958014 w 2359524"/>
                <a:gd name="connsiteY24" fmla="*/ 4708732 h 5281301"/>
                <a:gd name="connsiteX25" fmla="*/ 949468 w 2359524"/>
                <a:gd name="connsiteY25" fmla="*/ 4683095 h 5281301"/>
                <a:gd name="connsiteX26" fmla="*/ 940922 w 2359524"/>
                <a:gd name="connsiteY26" fmla="*/ 4657458 h 5281301"/>
                <a:gd name="connsiteX27" fmla="*/ 923831 w 2359524"/>
                <a:gd name="connsiteY27" fmla="*/ 4631820 h 5281301"/>
                <a:gd name="connsiteX28" fmla="*/ 915285 w 2359524"/>
                <a:gd name="connsiteY28" fmla="*/ 4572000 h 5281301"/>
                <a:gd name="connsiteX29" fmla="*/ 889648 w 2359524"/>
                <a:gd name="connsiteY29" fmla="*/ 4486542 h 5281301"/>
                <a:gd name="connsiteX30" fmla="*/ 881102 w 2359524"/>
                <a:gd name="connsiteY30" fmla="*/ 4452359 h 5281301"/>
                <a:gd name="connsiteX31" fmla="*/ 855464 w 2359524"/>
                <a:gd name="connsiteY31" fmla="*/ 4383992 h 5281301"/>
                <a:gd name="connsiteX32" fmla="*/ 846919 w 2359524"/>
                <a:gd name="connsiteY32" fmla="*/ 4349809 h 5281301"/>
                <a:gd name="connsiteX33" fmla="*/ 821281 w 2359524"/>
                <a:gd name="connsiteY33" fmla="*/ 4247259 h 5281301"/>
                <a:gd name="connsiteX34" fmla="*/ 812735 w 2359524"/>
                <a:gd name="connsiteY34" fmla="*/ 4221622 h 5281301"/>
                <a:gd name="connsiteX35" fmla="*/ 795644 w 2359524"/>
                <a:gd name="connsiteY35" fmla="*/ 4195985 h 5281301"/>
                <a:gd name="connsiteX36" fmla="*/ 787098 w 2359524"/>
                <a:gd name="connsiteY36" fmla="*/ 4170347 h 5281301"/>
                <a:gd name="connsiteX37" fmla="*/ 752915 w 2359524"/>
                <a:gd name="connsiteY37" fmla="*/ 4119073 h 5281301"/>
                <a:gd name="connsiteX38" fmla="*/ 710186 w 2359524"/>
                <a:gd name="connsiteY38" fmla="*/ 4042160 h 5281301"/>
                <a:gd name="connsiteX39" fmla="*/ 658911 w 2359524"/>
                <a:gd name="connsiteY39" fmla="*/ 3965248 h 5281301"/>
                <a:gd name="connsiteX40" fmla="*/ 641820 w 2359524"/>
                <a:gd name="connsiteY40" fmla="*/ 3939611 h 5281301"/>
                <a:gd name="connsiteX41" fmla="*/ 624728 w 2359524"/>
                <a:gd name="connsiteY41" fmla="*/ 3888336 h 5281301"/>
                <a:gd name="connsiteX42" fmla="*/ 616182 w 2359524"/>
                <a:gd name="connsiteY42" fmla="*/ 3785787 h 5281301"/>
                <a:gd name="connsiteX43" fmla="*/ 599091 w 2359524"/>
                <a:gd name="connsiteY43" fmla="*/ 3734512 h 5281301"/>
                <a:gd name="connsiteX44" fmla="*/ 590545 w 2359524"/>
                <a:gd name="connsiteY44" fmla="*/ 3503775 h 5281301"/>
                <a:gd name="connsiteX45" fmla="*/ 573453 w 2359524"/>
                <a:gd name="connsiteY45" fmla="*/ 3469592 h 5281301"/>
                <a:gd name="connsiteX46" fmla="*/ 564907 w 2359524"/>
                <a:gd name="connsiteY46" fmla="*/ 3443955 h 5281301"/>
                <a:gd name="connsiteX47" fmla="*/ 547816 w 2359524"/>
                <a:gd name="connsiteY47" fmla="*/ 3418317 h 5281301"/>
                <a:gd name="connsiteX48" fmla="*/ 530724 w 2359524"/>
                <a:gd name="connsiteY48" fmla="*/ 3358497 h 5281301"/>
                <a:gd name="connsiteX49" fmla="*/ 522178 w 2359524"/>
                <a:gd name="connsiteY49" fmla="*/ 3332859 h 5281301"/>
                <a:gd name="connsiteX50" fmla="*/ 505087 w 2359524"/>
                <a:gd name="connsiteY50" fmla="*/ 3247402 h 5281301"/>
                <a:gd name="connsiteX51" fmla="*/ 487995 w 2359524"/>
                <a:gd name="connsiteY51" fmla="*/ 3196127 h 5281301"/>
                <a:gd name="connsiteX52" fmla="*/ 479449 w 2359524"/>
                <a:gd name="connsiteY52" fmla="*/ 3170489 h 5281301"/>
                <a:gd name="connsiteX53" fmla="*/ 470904 w 2359524"/>
                <a:gd name="connsiteY53" fmla="*/ 3127760 h 5281301"/>
                <a:gd name="connsiteX54" fmla="*/ 462358 w 2359524"/>
                <a:gd name="connsiteY54" fmla="*/ 3042302 h 5281301"/>
                <a:gd name="connsiteX55" fmla="*/ 445266 w 2359524"/>
                <a:gd name="connsiteY55" fmla="*/ 2991028 h 5281301"/>
                <a:gd name="connsiteX56" fmla="*/ 419629 w 2359524"/>
                <a:gd name="connsiteY56" fmla="*/ 2939753 h 5281301"/>
                <a:gd name="connsiteX57" fmla="*/ 411083 w 2359524"/>
                <a:gd name="connsiteY57" fmla="*/ 2905570 h 5281301"/>
                <a:gd name="connsiteX58" fmla="*/ 393991 w 2359524"/>
                <a:gd name="connsiteY58" fmla="*/ 2854295 h 5281301"/>
                <a:gd name="connsiteX59" fmla="*/ 376900 w 2359524"/>
                <a:gd name="connsiteY59" fmla="*/ 2580830 h 5281301"/>
                <a:gd name="connsiteX60" fmla="*/ 359808 w 2359524"/>
                <a:gd name="connsiteY60" fmla="*/ 2529555 h 5281301"/>
                <a:gd name="connsiteX61" fmla="*/ 351263 w 2359524"/>
                <a:gd name="connsiteY61" fmla="*/ 2486826 h 5281301"/>
                <a:gd name="connsiteX62" fmla="*/ 334171 w 2359524"/>
                <a:gd name="connsiteY62" fmla="*/ 2435551 h 5281301"/>
                <a:gd name="connsiteX63" fmla="*/ 325625 w 2359524"/>
                <a:gd name="connsiteY63" fmla="*/ 2409914 h 5281301"/>
                <a:gd name="connsiteX64" fmla="*/ 308534 w 2359524"/>
                <a:gd name="connsiteY64" fmla="*/ 1965532 h 5281301"/>
                <a:gd name="connsiteX65" fmla="*/ 299988 w 2359524"/>
                <a:gd name="connsiteY65" fmla="*/ 1803162 h 5281301"/>
                <a:gd name="connsiteX66" fmla="*/ 240167 w 2359524"/>
                <a:gd name="connsiteY66" fmla="*/ 1657884 h 5281301"/>
                <a:gd name="connsiteX67" fmla="*/ 180347 w 2359524"/>
                <a:gd name="connsiteY67" fmla="*/ 1495514 h 5281301"/>
                <a:gd name="connsiteX68" fmla="*/ 146163 w 2359524"/>
                <a:gd name="connsiteY68" fmla="*/ 1375873 h 5281301"/>
                <a:gd name="connsiteX69" fmla="*/ 120526 w 2359524"/>
                <a:gd name="connsiteY69" fmla="*/ 1290415 h 5281301"/>
                <a:gd name="connsiteX70" fmla="*/ 137618 w 2359524"/>
                <a:gd name="connsiteY70" fmla="*/ 1093861 h 5281301"/>
                <a:gd name="connsiteX71" fmla="*/ 137618 w 2359524"/>
                <a:gd name="connsiteY71" fmla="*/ 897308 h 5281301"/>
                <a:gd name="connsiteX72" fmla="*/ 120526 w 2359524"/>
                <a:gd name="connsiteY72" fmla="*/ 871671 h 5281301"/>
                <a:gd name="connsiteX73" fmla="*/ 77797 w 2359524"/>
                <a:gd name="connsiteY73" fmla="*/ 820396 h 5281301"/>
                <a:gd name="connsiteX74" fmla="*/ 69251 w 2359524"/>
                <a:gd name="connsiteY74" fmla="*/ 777667 h 5281301"/>
                <a:gd name="connsiteX75" fmla="*/ 60706 w 2359524"/>
                <a:gd name="connsiteY75" fmla="*/ 675117 h 5281301"/>
                <a:gd name="connsiteX76" fmla="*/ 43614 w 2359524"/>
                <a:gd name="connsiteY76" fmla="*/ 649480 h 5281301"/>
                <a:gd name="connsiteX77" fmla="*/ 35068 w 2359524"/>
                <a:gd name="connsiteY77" fmla="*/ 623843 h 5281301"/>
                <a:gd name="connsiteX78" fmla="*/ 26522 w 2359524"/>
                <a:gd name="connsiteY78" fmla="*/ 521293 h 5281301"/>
                <a:gd name="connsiteX79" fmla="*/ 17977 w 2359524"/>
                <a:gd name="connsiteY79" fmla="*/ 478564 h 5281301"/>
                <a:gd name="connsiteX80" fmla="*/ 9431 w 2359524"/>
                <a:gd name="connsiteY80" fmla="*/ 170916 h 5281301"/>
                <a:gd name="connsiteX81" fmla="*/ 885 w 2359524"/>
                <a:gd name="connsiteY81" fmla="*/ 119641 h 5281301"/>
                <a:gd name="connsiteX82" fmla="*/ 885 w 2359524"/>
                <a:gd name="connsiteY82" fmla="*/ 0 h 5281301"/>
                <a:gd name="connsiteX0" fmla="*/ 2359524 w 2359524"/>
                <a:gd name="connsiteY0" fmla="*/ 5281301 h 5281301"/>
                <a:gd name="connsiteX1" fmla="*/ 2350978 w 2359524"/>
                <a:gd name="connsiteY1" fmla="*/ 5238572 h 5281301"/>
                <a:gd name="connsiteX2" fmla="*/ 2256975 w 2359524"/>
                <a:gd name="connsiteY2" fmla="*/ 5212934 h 5281301"/>
                <a:gd name="connsiteX3" fmla="*/ 1838231 w 2359524"/>
                <a:gd name="connsiteY3" fmla="*/ 5221480 h 5281301"/>
                <a:gd name="connsiteX4" fmla="*/ 1812593 w 2359524"/>
                <a:gd name="connsiteY4" fmla="*/ 5230026 h 5281301"/>
                <a:gd name="connsiteX5" fmla="*/ 1650223 w 2359524"/>
                <a:gd name="connsiteY5" fmla="*/ 5221480 h 5281301"/>
                <a:gd name="connsiteX6" fmla="*/ 1522036 w 2359524"/>
                <a:gd name="connsiteY6" fmla="*/ 5195843 h 5281301"/>
                <a:gd name="connsiteX7" fmla="*/ 1496399 w 2359524"/>
                <a:gd name="connsiteY7" fmla="*/ 5187297 h 5281301"/>
                <a:gd name="connsiteX8" fmla="*/ 1470762 w 2359524"/>
                <a:gd name="connsiteY8" fmla="*/ 5170205 h 5281301"/>
                <a:gd name="connsiteX9" fmla="*/ 1436578 w 2359524"/>
                <a:gd name="connsiteY9" fmla="*/ 5161659 h 5281301"/>
                <a:gd name="connsiteX10" fmla="*/ 1410941 w 2359524"/>
                <a:gd name="connsiteY10" fmla="*/ 5153114 h 5281301"/>
                <a:gd name="connsiteX11" fmla="*/ 1351120 w 2359524"/>
                <a:gd name="connsiteY11" fmla="*/ 5118930 h 5281301"/>
                <a:gd name="connsiteX12" fmla="*/ 1334029 w 2359524"/>
                <a:gd name="connsiteY12" fmla="*/ 5093293 h 5281301"/>
                <a:gd name="connsiteX13" fmla="*/ 1299846 w 2359524"/>
                <a:gd name="connsiteY13" fmla="*/ 5084747 h 5281301"/>
                <a:gd name="connsiteX14" fmla="*/ 1248571 w 2359524"/>
                <a:gd name="connsiteY14" fmla="*/ 5067656 h 5281301"/>
                <a:gd name="connsiteX15" fmla="*/ 1197296 w 2359524"/>
                <a:gd name="connsiteY15" fmla="*/ 5042018 h 5281301"/>
                <a:gd name="connsiteX16" fmla="*/ 1163113 w 2359524"/>
                <a:gd name="connsiteY16" fmla="*/ 5033473 h 5281301"/>
                <a:gd name="connsiteX17" fmla="*/ 1111838 w 2359524"/>
                <a:gd name="connsiteY17" fmla="*/ 5016381 h 5281301"/>
                <a:gd name="connsiteX18" fmla="*/ 1086201 w 2359524"/>
                <a:gd name="connsiteY18" fmla="*/ 4965106 h 5281301"/>
                <a:gd name="connsiteX19" fmla="*/ 1060563 w 2359524"/>
                <a:gd name="connsiteY19" fmla="*/ 4948015 h 5281301"/>
                <a:gd name="connsiteX20" fmla="*/ 1043472 w 2359524"/>
                <a:gd name="connsiteY20" fmla="*/ 4913831 h 5281301"/>
                <a:gd name="connsiteX21" fmla="*/ 1017834 w 2359524"/>
                <a:gd name="connsiteY21" fmla="*/ 4879648 h 5281301"/>
                <a:gd name="connsiteX22" fmla="*/ 1000743 w 2359524"/>
                <a:gd name="connsiteY22" fmla="*/ 4828373 h 5281301"/>
                <a:gd name="connsiteX23" fmla="*/ 983651 w 2359524"/>
                <a:gd name="connsiteY23" fmla="*/ 4794190 h 5281301"/>
                <a:gd name="connsiteX24" fmla="*/ 958014 w 2359524"/>
                <a:gd name="connsiteY24" fmla="*/ 4708732 h 5281301"/>
                <a:gd name="connsiteX25" fmla="*/ 949468 w 2359524"/>
                <a:gd name="connsiteY25" fmla="*/ 4683095 h 5281301"/>
                <a:gd name="connsiteX26" fmla="*/ 940922 w 2359524"/>
                <a:gd name="connsiteY26" fmla="*/ 4657458 h 5281301"/>
                <a:gd name="connsiteX27" fmla="*/ 923831 w 2359524"/>
                <a:gd name="connsiteY27" fmla="*/ 4631820 h 5281301"/>
                <a:gd name="connsiteX28" fmla="*/ 915285 w 2359524"/>
                <a:gd name="connsiteY28" fmla="*/ 4572000 h 5281301"/>
                <a:gd name="connsiteX29" fmla="*/ 889648 w 2359524"/>
                <a:gd name="connsiteY29" fmla="*/ 4486542 h 5281301"/>
                <a:gd name="connsiteX30" fmla="*/ 881102 w 2359524"/>
                <a:gd name="connsiteY30" fmla="*/ 4452359 h 5281301"/>
                <a:gd name="connsiteX31" fmla="*/ 855464 w 2359524"/>
                <a:gd name="connsiteY31" fmla="*/ 4383992 h 5281301"/>
                <a:gd name="connsiteX32" fmla="*/ 846919 w 2359524"/>
                <a:gd name="connsiteY32" fmla="*/ 4349809 h 5281301"/>
                <a:gd name="connsiteX33" fmla="*/ 821281 w 2359524"/>
                <a:gd name="connsiteY33" fmla="*/ 4247259 h 5281301"/>
                <a:gd name="connsiteX34" fmla="*/ 812735 w 2359524"/>
                <a:gd name="connsiteY34" fmla="*/ 4221622 h 5281301"/>
                <a:gd name="connsiteX35" fmla="*/ 795644 w 2359524"/>
                <a:gd name="connsiteY35" fmla="*/ 4195985 h 5281301"/>
                <a:gd name="connsiteX36" fmla="*/ 787098 w 2359524"/>
                <a:gd name="connsiteY36" fmla="*/ 4170347 h 5281301"/>
                <a:gd name="connsiteX37" fmla="*/ 752915 w 2359524"/>
                <a:gd name="connsiteY37" fmla="*/ 4119073 h 5281301"/>
                <a:gd name="connsiteX38" fmla="*/ 710186 w 2359524"/>
                <a:gd name="connsiteY38" fmla="*/ 4042160 h 5281301"/>
                <a:gd name="connsiteX39" fmla="*/ 658911 w 2359524"/>
                <a:gd name="connsiteY39" fmla="*/ 3965248 h 5281301"/>
                <a:gd name="connsiteX40" fmla="*/ 641820 w 2359524"/>
                <a:gd name="connsiteY40" fmla="*/ 3939611 h 5281301"/>
                <a:gd name="connsiteX41" fmla="*/ 624728 w 2359524"/>
                <a:gd name="connsiteY41" fmla="*/ 3888336 h 5281301"/>
                <a:gd name="connsiteX42" fmla="*/ 616182 w 2359524"/>
                <a:gd name="connsiteY42" fmla="*/ 3785787 h 5281301"/>
                <a:gd name="connsiteX43" fmla="*/ 599091 w 2359524"/>
                <a:gd name="connsiteY43" fmla="*/ 3734512 h 5281301"/>
                <a:gd name="connsiteX44" fmla="*/ 590545 w 2359524"/>
                <a:gd name="connsiteY44" fmla="*/ 3503775 h 5281301"/>
                <a:gd name="connsiteX45" fmla="*/ 573453 w 2359524"/>
                <a:gd name="connsiteY45" fmla="*/ 3469592 h 5281301"/>
                <a:gd name="connsiteX46" fmla="*/ 564907 w 2359524"/>
                <a:gd name="connsiteY46" fmla="*/ 3443955 h 5281301"/>
                <a:gd name="connsiteX47" fmla="*/ 547816 w 2359524"/>
                <a:gd name="connsiteY47" fmla="*/ 3418317 h 5281301"/>
                <a:gd name="connsiteX48" fmla="*/ 530724 w 2359524"/>
                <a:gd name="connsiteY48" fmla="*/ 3358497 h 5281301"/>
                <a:gd name="connsiteX49" fmla="*/ 522178 w 2359524"/>
                <a:gd name="connsiteY49" fmla="*/ 3332859 h 5281301"/>
                <a:gd name="connsiteX50" fmla="*/ 505087 w 2359524"/>
                <a:gd name="connsiteY50" fmla="*/ 3247402 h 5281301"/>
                <a:gd name="connsiteX51" fmla="*/ 487995 w 2359524"/>
                <a:gd name="connsiteY51" fmla="*/ 3196127 h 5281301"/>
                <a:gd name="connsiteX52" fmla="*/ 479449 w 2359524"/>
                <a:gd name="connsiteY52" fmla="*/ 3170489 h 5281301"/>
                <a:gd name="connsiteX53" fmla="*/ 470904 w 2359524"/>
                <a:gd name="connsiteY53" fmla="*/ 3127760 h 5281301"/>
                <a:gd name="connsiteX54" fmla="*/ 462358 w 2359524"/>
                <a:gd name="connsiteY54" fmla="*/ 3042302 h 5281301"/>
                <a:gd name="connsiteX55" fmla="*/ 445266 w 2359524"/>
                <a:gd name="connsiteY55" fmla="*/ 2991028 h 5281301"/>
                <a:gd name="connsiteX56" fmla="*/ 419629 w 2359524"/>
                <a:gd name="connsiteY56" fmla="*/ 2939753 h 5281301"/>
                <a:gd name="connsiteX57" fmla="*/ 411083 w 2359524"/>
                <a:gd name="connsiteY57" fmla="*/ 2905570 h 5281301"/>
                <a:gd name="connsiteX58" fmla="*/ 393991 w 2359524"/>
                <a:gd name="connsiteY58" fmla="*/ 2854295 h 5281301"/>
                <a:gd name="connsiteX59" fmla="*/ 376900 w 2359524"/>
                <a:gd name="connsiteY59" fmla="*/ 2580830 h 5281301"/>
                <a:gd name="connsiteX60" fmla="*/ 359808 w 2359524"/>
                <a:gd name="connsiteY60" fmla="*/ 2529555 h 5281301"/>
                <a:gd name="connsiteX61" fmla="*/ 351263 w 2359524"/>
                <a:gd name="connsiteY61" fmla="*/ 2486826 h 5281301"/>
                <a:gd name="connsiteX62" fmla="*/ 334171 w 2359524"/>
                <a:gd name="connsiteY62" fmla="*/ 2435551 h 5281301"/>
                <a:gd name="connsiteX63" fmla="*/ 325625 w 2359524"/>
                <a:gd name="connsiteY63" fmla="*/ 2409914 h 5281301"/>
                <a:gd name="connsiteX64" fmla="*/ 308534 w 2359524"/>
                <a:gd name="connsiteY64" fmla="*/ 1965532 h 5281301"/>
                <a:gd name="connsiteX65" fmla="*/ 299988 w 2359524"/>
                <a:gd name="connsiteY65" fmla="*/ 1803162 h 5281301"/>
                <a:gd name="connsiteX66" fmla="*/ 240167 w 2359524"/>
                <a:gd name="connsiteY66" fmla="*/ 1657884 h 5281301"/>
                <a:gd name="connsiteX67" fmla="*/ 180347 w 2359524"/>
                <a:gd name="connsiteY67" fmla="*/ 1495514 h 5281301"/>
                <a:gd name="connsiteX68" fmla="*/ 146163 w 2359524"/>
                <a:gd name="connsiteY68" fmla="*/ 1375873 h 5281301"/>
                <a:gd name="connsiteX69" fmla="*/ 120526 w 2359524"/>
                <a:gd name="connsiteY69" fmla="*/ 1290415 h 5281301"/>
                <a:gd name="connsiteX70" fmla="*/ 137618 w 2359524"/>
                <a:gd name="connsiteY70" fmla="*/ 1093861 h 5281301"/>
                <a:gd name="connsiteX71" fmla="*/ 137618 w 2359524"/>
                <a:gd name="connsiteY71" fmla="*/ 897308 h 5281301"/>
                <a:gd name="connsiteX72" fmla="*/ 120526 w 2359524"/>
                <a:gd name="connsiteY72" fmla="*/ 871671 h 5281301"/>
                <a:gd name="connsiteX73" fmla="*/ 77797 w 2359524"/>
                <a:gd name="connsiteY73" fmla="*/ 820396 h 5281301"/>
                <a:gd name="connsiteX74" fmla="*/ 69251 w 2359524"/>
                <a:gd name="connsiteY74" fmla="*/ 777667 h 5281301"/>
                <a:gd name="connsiteX75" fmla="*/ 60706 w 2359524"/>
                <a:gd name="connsiteY75" fmla="*/ 675117 h 5281301"/>
                <a:gd name="connsiteX76" fmla="*/ 35068 w 2359524"/>
                <a:gd name="connsiteY76" fmla="*/ 623843 h 5281301"/>
                <a:gd name="connsiteX77" fmla="*/ 26522 w 2359524"/>
                <a:gd name="connsiteY77" fmla="*/ 521293 h 5281301"/>
                <a:gd name="connsiteX78" fmla="*/ 17977 w 2359524"/>
                <a:gd name="connsiteY78" fmla="*/ 478564 h 5281301"/>
                <a:gd name="connsiteX79" fmla="*/ 9431 w 2359524"/>
                <a:gd name="connsiteY79" fmla="*/ 170916 h 5281301"/>
                <a:gd name="connsiteX80" fmla="*/ 885 w 2359524"/>
                <a:gd name="connsiteY80" fmla="*/ 119641 h 5281301"/>
                <a:gd name="connsiteX81" fmla="*/ 885 w 2359524"/>
                <a:gd name="connsiteY81" fmla="*/ 0 h 5281301"/>
                <a:gd name="connsiteX0" fmla="*/ 2359524 w 2359524"/>
                <a:gd name="connsiteY0" fmla="*/ 5281301 h 5281301"/>
                <a:gd name="connsiteX1" fmla="*/ 2350978 w 2359524"/>
                <a:gd name="connsiteY1" fmla="*/ 5238572 h 5281301"/>
                <a:gd name="connsiteX2" fmla="*/ 2256975 w 2359524"/>
                <a:gd name="connsiteY2" fmla="*/ 5212934 h 5281301"/>
                <a:gd name="connsiteX3" fmla="*/ 1838231 w 2359524"/>
                <a:gd name="connsiteY3" fmla="*/ 5221480 h 5281301"/>
                <a:gd name="connsiteX4" fmla="*/ 1812593 w 2359524"/>
                <a:gd name="connsiteY4" fmla="*/ 5230026 h 5281301"/>
                <a:gd name="connsiteX5" fmla="*/ 1650223 w 2359524"/>
                <a:gd name="connsiteY5" fmla="*/ 5221480 h 5281301"/>
                <a:gd name="connsiteX6" fmla="*/ 1522036 w 2359524"/>
                <a:gd name="connsiteY6" fmla="*/ 5195843 h 5281301"/>
                <a:gd name="connsiteX7" fmla="*/ 1496399 w 2359524"/>
                <a:gd name="connsiteY7" fmla="*/ 5187297 h 5281301"/>
                <a:gd name="connsiteX8" fmla="*/ 1470762 w 2359524"/>
                <a:gd name="connsiteY8" fmla="*/ 5170205 h 5281301"/>
                <a:gd name="connsiteX9" fmla="*/ 1436578 w 2359524"/>
                <a:gd name="connsiteY9" fmla="*/ 5161659 h 5281301"/>
                <a:gd name="connsiteX10" fmla="*/ 1410941 w 2359524"/>
                <a:gd name="connsiteY10" fmla="*/ 5153114 h 5281301"/>
                <a:gd name="connsiteX11" fmla="*/ 1351120 w 2359524"/>
                <a:gd name="connsiteY11" fmla="*/ 5118930 h 5281301"/>
                <a:gd name="connsiteX12" fmla="*/ 1334029 w 2359524"/>
                <a:gd name="connsiteY12" fmla="*/ 5093293 h 5281301"/>
                <a:gd name="connsiteX13" fmla="*/ 1299846 w 2359524"/>
                <a:gd name="connsiteY13" fmla="*/ 5084747 h 5281301"/>
                <a:gd name="connsiteX14" fmla="*/ 1248571 w 2359524"/>
                <a:gd name="connsiteY14" fmla="*/ 5067656 h 5281301"/>
                <a:gd name="connsiteX15" fmla="*/ 1197296 w 2359524"/>
                <a:gd name="connsiteY15" fmla="*/ 5042018 h 5281301"/>
                <a:gd name="connsiteX16" fmla="*/ 1163113 w 2359524"/>
                <a:gd name="connsiteY16" fmla="*/ 5033473 h 5281301"/>
                <a:gd name="connsiteX17" fmla="*/ 1111838 w 2359524"/>
                <a:gd name="connsiteY17" fmla="*/ 5016381 h 5281301"/>
                <a:gd name="connsiteX18" fmla="*/ 1086201 w 2359524"/>
                <a:gd name="connsiteY18" fmla="*/ 4965106 h 5281301"/>
                <a:gd name="connsiteX19" fmla="*/ 1060563 w 2359524"/>
                <a:gd name="connsiteY19" fmla="*/ 4948015 h 5281301"/>
                <a:gd name="connsiteX20" fmla="*/ 1043472 w 2359524"/>
                <a:gd name="connsiteY20" fmla="*/ 4913831 h 5281301"/>
                <a:gd name="connsiteX21" fmla="*/ 1017834 w 2359524"/>
                <a:gd name="connsiteY21" fmla="*/ 4879648 h 5281301"/>
                <a:gd name="connsiteX22" fmla="*/ 1000743 w 2359524"/>
                <a:gd name="connsiteY22" fmla="*/ 4828373 h 5281301"/>
                <a:gd name="connsiteX23" fmla="*/ 983651 w 2359524"/>
                <a:gd name="connsiteY23" fmla="*/ 4794190 h 5281301"/>
                <a:gd name="connsiteX24" fmla="*/ 958014 w 2359524"/>
                <a:gd name="connsiteY24" fmla="*/ 4708732 h 5281301"/>
                <a:gd name="connsiteX25" fmla="*/ 949468 w 2359524"/>
                <a:gd name="connsiteY25" fmla="*/ 4683095 h 5281301"/>
                <a:gd name="connsiteX26" fmla="*/ 940922 w 2359524"/>
                <a:gd name="connsiteY26" fmla="*/ 4657458 h 5281301"/>
                <a:gd name="connsiteX27" fmla="*/ 923831 w 2359524"/>
                <a:gd name="connsiteY27" fmla="*/ 4631820 h 5281301"/>
                <a:gd name="connsiteX28" fmla="*/ 915285 w 2359524"/>
                <a:gd name="connsiteY28" fmla="*/ 4572000 h 5281301"/>
                <a:gd name="connsiteX29" fmla="*/ 889648 w 2359524"/>
                <a:gd name="connsiteY29" fmla="*/ 4486542 h 5281301"/>
                <a:gd name="connsiteX30" fmla="*/ 881102 w 2359524"/>
                <a:gd name="connsiteY30" fmla="*/ 4452359 h 5281301"/>
                <a:gd name="connsiteX31" fmla="*/ 855464 w 2359524"/>
                <a:gd name="connsiteY31" fmla="*/ 4383992 h 5281301"/>
                <a:gd name="connsiteX32" fmla="*/ 846919 w 2359524"/>
                <a:gd name="connsiteY32" fmla="*/ 4349809 h 5281301"/>
                <a:gd name="connsiteX33" fmla="*/ 821281 w 2359524"/>
                <a:gd name="connsiteY33" fmla="*/ 4247259 h 5281301"/>
                <a:gd name="connsiteX34" fmla="*/ 812735 w 2359524"/>
                <a:gd name="connsiteY34" fmla="*/ 4221622 h 5281301"/>
                <a:gd name="connsiteX35" fmla="*/ 795644 w 2359524"/>
                <a:gd name="connsiteY35" fmla="*/ 4195985 h 5281301"/>
                <a:gd name="connsiteX36" fmla="*/ 787098 w 2359524"/>
                <a:gd name="connsiteY36" fmla="*/ 4170347 h 5281301"/>
                <a:gd name="connsiteX37" fmla="*/ 752915 w 2359524"/>
                <a:gd name="connsiteY37" fmla="*/ 4119073 h 5281301"/>
                <a:gd name="connsiteX38" fmla="*/ 710186 w 2359524"/>
                <a:gd name="connsiteY38" fmla="*/ 4042160 h 5281301"/>
                <a:gd name="connsiteX39" fmla="*/ 658911 w 2359524"/>
                <a:gd name="connsiteY39" fmla="*/ 3965248 h 5281301"/>
                <a:gd name="connsiteX40" fmla="*/ 641820 w 2359524"/>
                <a:gd name="connsiteY40" fmla="*/ 3939611 h 5281301"/>
                <a:gd name="connsiteX41" fmla="*/ 624728 w 2359524"/>
                <a:gd name="connsiteY41" fmla="*/ 3888336 h 5281301"/>
                <a:gd name="connsiteX42" fmla="*/ 616182 w 2359524"/>
                <a:gd name="connsiteY42" fmla="*/ 3785787 h 5281301"/>
                <a:gd name="connsiteX43" fmla="*/ 599091 w 2359524"/>
                <a:gd name="connsiteY43" fmla="*/ 3734512 h 5281301"/>
                <a:gd name="connsiteX44" fmla="*/ 590545 w 2359524"/>
                <a:gd name="connsiteY44" fmla="*/ 3503775 h 5281301"/>
                <a:gd name="connsiteX45" fmla="*/ 573453 w 2359524"/>
                <a:gd name="connsiteY45" fmla="*/ 3469592 h 5281301"/>
                <a:gd name="connsiteX46" fmla="*/ 564907 w 2359524"/>
                <a:gd name="connsiteY46" fmla="*/ 3443955 h 5281301"/>
                <a:gd name="connsiteX47" fmla="*/ 547816 w 2359524"/>
                <a:gd name="connsiteY47" fmla="*/ 3418317 h 5281301"/>
                <a:gd name="connsiteX48" fmla="*/ 530724 w 2359524"/>
                <a:gd name="connsiteY48" fmla="*/ 3358497 h 5281301"/>
                <a:gd name="connsiteX49" fmla="*/ 522178 w 2359524"/>
                <a:gd name="connsiteY49" fmla="*/ 3332859 h 5281301"/>
                <a:gd name="connsiteX50" fmla="*/ 505087 w 2359524"/>
                <a:gd name="connsiteY50" fmla="*/ 3247402 h 5281301"/>
                <a:gd name="connsiteX51" fmla="*/ 487995 w 2359524"/>
                <a:gd name="connsiteY51" fmla="*/ 3196127 h 5281301"/>
                <a:gd name="connsiteX52" fmla="*/ 479449 w 2359524"/>
                <a:gd name="connsiteY52" fmla="*/ 3170489 h 5281301"/>
                <a:gd name="connsiteX53" fmla="*/ 470904 w 2359524"/>
                <a:gd name="connsiteY53" fmla="*/ 3127760 h 5281301"/>
                <a:gd name="connsiteX54" fmla="*/ 462358 w 2359524"/>
                <a:gd name="connsiteY54" fmla="*/ 3042302 h 5281301"/>
                <a:gd name="connsiteX55" fmla="*/ 445266 w 2359524"/>
                <a:gd name="connsiteY55" fmla="*/ 2991028 h 5281301"/>
                <a:gd name="connsiteX56" fmla="*/ 419629 w 2359524"/>
                <a:gd name="connsiteY56" fmla="*/ 2939753 h 5281301"/>
                <a:gd name="connsiteX57" fmla="*/ 411083 w 2359524"/>
                <a:gd name="connsiteY57" fmla="*/ 2905570 h 5281301"/>
                <a:gd name="connsiteX58" fmla="*/ 393991 w 2359524"/>
                <a:gd name="connsiteY58" fmla="*/ 2854295 h 5281301"/>
                <a:gd name="connsiteX59" fmla="*/ 376900 w 2359524"/>
                <a:gd name="connsiteY59" fmla="*/ 2580830 h 5281301"/>
                <a:gd name="connsiteX60" fmla="*/ 359808 w 2359524"/>
                <a:gd name="connsiteY60" fmla="*/ 2529555 h 5281301"/>
                <a:gd name="connsiteX61" fmla="*/ 351263 w 2359524"/>
                <a:gd name="connsiteY61" fmla="*/ 2486826 h 5281301"/>
                <a:gd name="connsiteX62" fmla="*/ 334171 w 2359524"/>
                <a:gd name="connsiteY62" fmla="*/ 2435551 h 5281301"/>
                <a:gd name="connsiteX63" fmla="*/ 325625 w 2359524"/>
                <a:gd name="connsiteY63" fmla="*/ 2409914 h 5281301"/>
                <a:gd name="connsiteX64" fmla="*/ 308534 w 2359524"/>
                <a:gd name="connsiteY64" fmla="*/ 1965532 h 5281301"/>
                <a:gd name="connsiteX65" fmla="*/ 299988 w 2359524"/>
                <a:gd name="connsiteY65" fmla="*/ 1803162 h 5281301"/>
                <a:gd name="connsiteX66" fmla="*/ 240167 w 2359524"/>
                <a:gd name="connsiteY66" fmla="*/ 1657884 h 5281301"/>
                <a:gd name="connsiteX67" fmla="*/ 180347 w 2359524"/>
                <a:gd name="connsiteY67" fmla="*/ 1495514 h 5281301"/>
                <a:gd name="connsiteX68" fmla="*/ 146163 w 2359524"/>
                <a:gd name="connsiteY68" fmla="*/ 1375873 h 5281301"/>
                <a:gd name="connsiteX69" fmla="*/ 120526 w 2359524"/>
                <a:gd name="connsiteY69" fmla="*/ 1290415 h 5281301"/>
                <a:gd name="connsiteX70" fmla="*/ 137618 w 2359524"/>
                <a:gd name="connsiteY70" fmla="*/ 1093861 h 5281301"/>
                <a:gd name="connsiteX71" fmla="*/ 137618 w 2359524"/>
                <a:gd name="connsiteY71" fmla="*/ 897308 h 5281301"/>
                <a:gd name="connsiteX72" fmla="*/ 120526 w 2359524"/>
                <a:gd name="connsiteY72" fmla="*/ 871671 h 5281301"/>
                <a:gd name="connsiteX73" fmla="*/ 77797 w 2359524"/>
                <a:gd name="connsiteY73" fmla="*/ 820396 h 5281301"/>
                <a:gd name="connsiteX74" fmla="*/ 69251 w 2359524"/>
                <a:gd name="connsiteY74" fmla="*/ 777667 h 5281301"/>
                <a:gd name="connsiteX75" fmla="*/ 60706 w 2359524"/>
                <a:gd name="connsiteY75" fmla="*/ 675117 h 5281301"/>
                <a:gd name="connsiteX76" fmla="*/ 35068 w 2359524"/>
                <a:gd name="connsiteY76" fmla="*/ 623843 h 5281301"/>
                <a:gd name="connsiteX77" fmla="*/ 17977 w 2359524"/>
                <a:gd name="connsiteY77" fmla="*/ 478564 h 5281301"/>
                <a:gd name="connsiteX78" fmla="*/ 9431 w 2359524"/>
                <a:gd name="connsiteY78" fmla="*/ 170916 h 5281301"/>
                <a:gd name="connsiteX79" fmla="*/ 885 w 2359524"/>
                <a:gd name="connsiteY79" fmla="*/ 119641 h 5281301"/>
                <a:gd name="connsiteX80" fmla="*/ 885 w 2359524"/>
                <a:gd name="connsiteY80" fmla="*/ 0 h 5281301"/>
                <a:gd name="connsiteX0" fmla="*/ 2359524 w 2359524"/>
                <a:gd name="connsiteY0" fmla="*/ 5281301 h 5281301"/>
                <a:gd name="connsiteX1" fmla="*/ 2350978 w 2359524"/>
                <a:gd name="connsiteY1" fmla="*/ 5238572 h 5281301"/>
                <a:gd name="connsiteX2" fmla="*/ 2256975 w 2359524"/>
                <a:gd name="connsiteY2" fmla="*/ 5212934 h 5281301"/>
                <a:gd name="connsiteX3" fmla="*/ 1838231 w 2359524"/>
                <a:gd name="connsiteY3" fmla="*/ 5221480 h 5281301"/>
                <a:gd name="connsiteX4" fmla="*/ 1812593 w 2359524"/>
                <a:gd name="connsiteY4" fmla="*/ 5230026 h 5281301"/>
                <a:gd name="connsiteX5" fmla="*/ 1650223 w 2359524"/>
                <a:gd name="connsiteY5" fmla="*/ 5221480 h 5281301"/>
                <a:gd name="connsiteX6" fmla="*/ 1522036 w 2359524"/>
                <a:gd name="connsiteY6" fmla="*/ 5195843 h 5281301"/>
                <a:gd name="connsiteX7" fmla="*/ 1496399 w 2359524"/>
                <a:gd name="connsiteY7" fmla="*/ 5187297 h 5281301"/>
                <a:gd name="connsiteX8" fmla="*/ 1470762 w 2359524"/>
                <a:gd name="connsiteY8" fmla="*/ 5170205 h 5281301"/>
                <a:gd name="connsiteX9" fmla="*/ 1436578 w 2359524"/>
                <a:gd name="connsiteY9" fmla="*/ 5161659 h 5281301"/>
                <a:gd name="connsiteX10" fmla="*/ 1410941 w 2359524"/>
                <a:gd name="connsiteY10" fmla="*/ 5153114 h 5281301"/>
                <a:gd name="connsiteX11" fmla="*/ 1351120 w 2359524"/>
                <a:gd name="connsiteY11" fmla="*/ 5118930 h 5281301"/>
                <a:gd name="connsiteX12" fmla="*/ 1334029 w 2359524"/>
                <a:gd name="connsiteY12" fmla="*/ 5093293 h 5281301"/>
                <a:gd name="connsiteX13" fmla="*/ 1299846 w 2359524"/>
                <a:gd name="connsiteY13" fmla="*/ 5084747 h 5281301"/>
                <a:gd name="connsiteX14" fmla="*/ 1248571 w 2359524"/>
                <a:gd name="connsiteY14" fmla="*/ 5067656 h 5281301"/>
                <a:gd name="connsiteX15" fmla="*/ 1197296 w 2359524"/>
                <a:gd name="connsiteY15" fmla="*/ 5042018 h 5281301"/>
                <a:gd name="connsiteX16" fmla="*/ 1163113 w 2359524"/>
                <a:gd name="connsiteY16" fmla="*/ 5033473 h 5281301"/>
                <a:gd name="connsiteX17" fmla="*/ 1111838 w 2359524"/>
                <a:gd name="connsiteY17" fmla="*/ 5016381 h 5281301"/>
                <a:gd name="connsiteX18" fmla="*/ 1086201 w 2359524"/>
                <a:gd name="connsiteY18" fmla="*/ 4965106 h 5281301"/>
                <a:gd name="connsiteX19" fmla="*/ 1060563 w 2359524"/>
                <a:gd name="connsiteY19" fmla="*/ 4948015 h 5281301"/>
                <a:gd name="connsiteX20" fmla="*/ 1043472 w 2359524"/>
                <a:gd name="connsiteY20" fmla="*/ 4913831 h 5281301"/>
                <a:gd name="connsiteX21" fmla="*/ 1017834 w 2359524"/>
                <a:gd name="connsiteY21" fmla="*/ 4879648 h 5281301"/>
                <a:gd name="connsiteX22" fmla="*/ 1000743 w 2359524"/>
                <a:gd name="connsiteY22" fmla="*/ 4828373 h 5281301"/>
                <a:gd name="connsiteX23" fmla="*/ 983651 w 2359524"/>
                <a:gd name="connsiteY23" fmla="*/ 4794190 h 5281301"/>
                <a:gd name="connsiteX24" fmla="*/ 958014 w 2359524"/>
                <a:gd name="connsiteY24" fmla="*/ 4708732 h 5281301"/>
                <a:gd name="connsiteX25" fmla="*/ 949468 w 2359524"/>
                <a:gd name="connsiteY25" fmla="*/ 4683095 h 5281301"/>
                <a:gd name="connsiteX26" fmla="*/ 940922 w 2359524"/>
                <a:gd name="connsiteY26" fmla="*/ 4657458 h 5281301"/>
                <a:gd name="connsiteX27" fmla="*/ 923831 w 2359524"/>
                <a:gd name="connsiteY27" fmla="*/ 4631820 h 5281301"/>
                <a:gd name="connsiteX28" fmla="*/ 915285 w 2359524"/>
                <a:gd name="connsiteY28" fmla="*/ 4572000 h 5281301"/>
                <a:gd name="connsiteX29" fmla="*/ 889648 w 2359524"/>
                <a:gd name="connsiteY29" fmla="*/ 4486542 h 5281301"/>
                <a:gd name="connsiteX30" fmla="*/ 881102 w 2359524"/>
                <a:gd name="connsiteY30" fmla="*/ 4452359 h 5281301"/>
                <a:gd name="connsiteX31" fmla="*/ 855464 w 2359524"/>
                <a:gd name="connsiteY31" fmla="*/ 4383992 h 5281301"/>
                <a:gd name="connsiteX32" fmla="*/ 846919 w 2359524"/>
                <a:gd name="connsiteY32" fmla="*/ 4349809 h 5281301"/>
                <a:gd name="connsiteX33" fmla="*/ 821281 w 2359524"/>
                <a:gd name="connsiteY33" fmla="*/ 4247259 h 5281301"/>
                <a:gd name="connsiteX34" fmla="*/ 812735 w 2359524"/>
                <a:gd name="connsiteY34" fmla="*/ 4221622 h 5281301"/>
                <a:gd name="connsiteX35" fmla="*/ 795644 w 2359524"/>
                <a:gd name="connsiteY35" fmla="*/ 4195985 h 5281301"/>
                <a:gd name="connsiteX36" fmla="*/ 787098 w 2359524"/>
                <a:gd name="connsiteY36" fmla="*/ 4170347 h 5281301"/>
                <a:gd name="connsiteX37" fmla="*/ 752915 w 2359524"/>
                <a:gd name="connsiteY37" fmla="*/ 4119073 h 5281301"/>
                <a:gd name="connsiteX38" fmla="*/ 710186 w 2359524"/>
                <a:gd name="connsiteY38" fmla="*/ 4042160 h 5281301"/>
                <a:gd name="connsiteX39" fmla="*/ 658911 w 2359524"/>
                <a:gd name="connsiteY39" fmla="*/ 3965248 h 5281301"/>
                <a:gd name="connsiteX40" fmla="*/ 641820 w 2359524"/>
                <a:gd name="connsiteY40" fmla="*/ 3939611 h 5281301"/>
                <a:gd name="connsiteX41" fmla="*/ 624728 w 2359524"/>
                <a:gd name="connsiteY41" fmla="*/ 3888336 h 5281301"/>
                <a:gd name="connsiteX42" fmla="*/ 616182 w 2359524"/>
                <a:gd name="connsiteY42" fmla="*/ 3785787 h 5281301"/>
                <a:gd name="connsiteX43" fmla="*/ 599091 w 2359524"/>
                <a:gd name="connsiteY43" fmla="*/ 3734512 h 5281301"/>
                <a:gd name="connsiteX44" fmla="*/ 590545 w 2359524"/>
                <a:gd name="connsiteY44" fmla="*/ 3503775 h 5281301"/>
                <a:gd name="connsiteX45" fmla="*/ 573453 w 2359524"/>
                <a:gd name="connsiteY45" fmla="*/ 3469592 h 5281301"/>
                <a:gd name="connsiteX46" fmla="*/ 564907 w 2359524"/>
                <a:gd name="connsiteY46" fmla="*/ 3443955 h 5281301"/>
                <a:gd name="connsiteX47" fmla="*/ 547816 w 2359524"/>
                <a:gd name="connsiteY47" fmla="*/ 3418317 h 5281301"/>
                <a:gd name="connsiteX48" fmla="*/ 530724 w 2359524"/>
                <a:gd name="connsiteY48" fmla="*/ 3358497 h 5281301"/>
                <a:gd name="connsiteX49" fmla="*/ 522178 w 2359524"/>
                <a:gd name="connsiteY49" fmla="*/ 3332859 h 5281301"/>
                <a:gd name="connsiteX50" fmla="*/ 505087 w 2359524"/>
                <a:gd name="connsiteY50" fmla="*/ 3247402 h 5281301"/>
                <a:gd name="connsiteX51" fmla="*/ 487995 w 2359524"/>
                <a:gd name="connsiteY51" fmla="*/ 3196127 h 5281301"/>
                <a:gd name="connsiteX52" fmla="*/ 479449 w 2359524"/>
                <a:gd name="connsiteY52" fmla="*/ 3170489 h 5281301"/>
                <a:gd name="connsiteX53" fmla="*/ 470904 w 2359524"/>
                <a:gd name="connsiteY53" fmla="*/ 3127760 h 5281301"/>
                <a:gd name="connsiteX54" fmla="*/ 462358 w 2359524"/>
                <a:gd name="connsiteY54" fmla="*/ 3042302 h 5281301"/>
                <a:gd name="connsiteX55" fmla="*/ 445266 w 2359524"/>
                <a:gd name="connsiteY55" fmla="*/ 2991028 h 5281301"/>
                <a:gd name="connsiteX56" fmla="*/ 419629 w 2359524"/>
                <a:gd name="connsiteY56" fmla="*/ 2939753 h 5281301"/>
                <a:gd name="connsiteX57" fmla="*/ 411083 w 2359524"/>
                <a:gd name="connsiteY57" fmla="*/ 2905570 h 5281301"/>
                <a:gd name="connsiteX58" fmla="*/ 393991 w 2359524"/>
                <a:gd name="connsiteY58" fmla="*/ 2854295 h 5281301"/>
                <a:gd name="connsiteX59" fmla="*/ 376900 w 2359524"/>
                <a:gd name="connsiteY59" fmla="*/ 2580830 h 5281301"/>
                <a:gd name="connsiteX60" fmla="*/ 359808 w 2359524"/>
                <a:gd name="connsiteY60" fmla="*/ 2529555 h 5281301"/>
                <a:gd name="connsiteX61" fmla="*/ 351263 w 2359524"/>
                <a:gd name="connsiteY61" fmla="*/ 2486826 h 5281301"/>
                <a:gd name="connsiteX62" fmla="*/ 334171 w 2359524"/>
                <a:gd name="connsiteY62" fmla="*/ 2435551 h 5281301"/>
                <a:gd name="connsiteX63" fmla="*/ 325625 w 2359524"/>
                <a:gd name="connsiteY63" fmla="*/ 2409914 h 5281301"/>
                <a:gd name="connsiteX64" fmla="*/ 308534 w 2359524"/>
                <a:gd name="connsiteY64" fmla="*/ 1965532 h 5281301"/>
                <a:gd name="connsiteX65" fmla="*/ 299988 w 2359524"/>
                <a:gd name="connsiteY65" fmla="*/ 1803162 h 5281301"/>
                <a:gd name="connsiteX66" fmla="*/ 240167 w 2359524"/>
                <a:gd name="connsiteY66" fmla="*/ 1657884 h 5281301"/>
                <a:gd name="connsiteX67" fmla="*/ 180347 w 2359524"/>
                <a:gd name="connsiteY67" fmla="*/ 1495514 h 5281301"/>
                <a:gd name="connsiteX68" fmla="*/ 146163 w 2359524"/>
                <a:gd name="connsiteY68" fmla="*/ 1375873 h 5281301"/>
                <a:gd name="connsiteX69" fmla="*/ 120526 w 2359524"/>
                <a:gd name="connsiteY69" fmla="*/ 1290415 h 5281301"/>
                <a:gd name="connsiteX70" fmla="*/ 137618 w 2359524"/>
                <a:gd name="connsiteY70" fmla="*/ 1093861 h 5281301"/>
                <a:gd name="connsiteX71" fmla="*/ 137618 w 2359524"/>
                <a:gd name="connsiteY71" fmla="*/ 897308 h 5281301"/>
                <a:gd name="connsiteX72" fmla="*/ 120526 w 2359524"/>
                <a:gd name="connsiteY72" fmla="*/ 871671 h 5281301"/>
                <a:gd name="connsiteX73" fmla="*/ 69251 w 2359524"/>
                <a:gd name="connsiteY73" fmla="*/ 777667 h 5281301"/>
                <a:gd name="connsiteX74" fmla="*/ 60706 w 2359524"/>
                <a:gd name="connsiteY74" fmla="*/ 675117 h 5281301"/>
                <a:gd name="connsiteX75" fmla="*/ 35068 w 2359524"/>
                <a:gd name="connsiteY75" fmla="*/ 623843 h 5281301"/>
                <a:gd name="connsiteX76" fmla="*/ 17977 w 2359524"/>
                <a:gd name="connsiteY76" fmla="*/ 478564 h 5281301"/>
                <a:gd name="connsiteX77" fmla="*/ 9431 w 2359524"/>
                <a:gd name="connsiteY77" fmla="*/ 170916 h 5281301"/>
                <a:gd name="connsiteX78" fmla="*/ 885 w 2359524"/>
                <a:gd name="connsiteY78" fmla="*/ 119641 h 5281301"/>
                <a:gd name="connsiteX79" fmla="*/ 885 w 2359524"/>
                <a:gd name="connsiteY79" fmla="*/ 0 h 5281301"/>
                <a:gd name="connsiteX0" fmla="*/ 2359524 w 2359524"/>
                <a:gd name="connsiteY0" fmla="*/ 5281301 h 5281301"/>
                <a:gd name="connsiteX1" fmla="*/ 2350978 w 2359524"/>
                <a:gd name="connsiteY1" fmla="*/ 5238572 h 5281301"/>
                <a:gd name="connsiteX2" fmla="*/ 2256975 w 2359524"/>
                <a:gd name="connsiteY2" fmla="*/ 5212934 h 5281301"/>
                <a:gd name="connsiteX3" fmla="*/ 1838231 w 2359524"/>
                <a:gd name="connsiteY3" fmla="*/ 5221480 h 5281301"/>
                <a:gd name="connsiteX4" fmla="*/ 1812593 w 2359524"/>
                <a:gd name="connsiteY4" fmla="*/ 5230026 h 5281301"/>
                <a:gd name="connsiteX5" fmla="*/ 1650223 w 2359524"/>
                <a:gd name="connsiteY5" fmla="*/ 5221480 h 5281301"/>
                <a:gd name="connsiteX6" fmla="*/ 1522036 w 2359524"/>
                <a:gd name="connsiteY6" fmla="*/ 5195843 h 5281301"/>
                <a:gd name="connsiteX7" fmla="*/ 1496399 w 2359524"/>
                <a:gd name="connsiteY7" fmla="*/ 5187297 h 5281301"/>
                <a:gd name="connsiteX8" fmla="*/ 1470762 w 2359524"/>
                <a:gd name="connsiteY8" fmla="*/ 5170205 h 5281301"/>
                <a:gd name="connsiteX9" fmla="*/ 1436578 w 2359524"/>
                <a:gd name="connsiteY9" fmla="*/ 5161659 h 5281301"/>
                <a:gd name="connsiteX10" fmla="*/ 1410941 w 2359524"/>
                <a:gd name="connsiteY10" fmla="*/ 5153114 h 5281301"/>
                <a:gd name="connsiteX11" fmla="*/ 1351120 w 2359524"/>
                <a:gd name="connsiteY11" fmla="*/ 5118930 h 5281301"/>
                <a:gd name="connsiteX12" fmla="*/ 1334029 w 2359524"/>
                <a:gd name="connsiteY12" fmla="*/ 5093293 h 5281301"/>
                <a:gd name="connsiteX13" fmla="*/ 1299846 w 2359524"/>
                <a:gd name="connsiteY13" fmla="*/ 5084747 h 5281301"/>
                <a:gd name="connsiteX14" fmla="*/ 1248571 w 2359524"/>
                <a:gd name="connsiteY14" fmla="*/ 5067656 h 5281301"/>
                <a:gd name="connsiteX15" fmla="*/ 1197296 w 2359524"/>
                <a:gd name="connsiteY15" fmla="*/ 5042018 h 5281301"/>
                <a:gd name="connsiteX16" fmla="*/ 1163113 w 2359524"/>
                <a:gd name="connsiteY16" fmla="*/ 5033473 h 5281301"/>
                <a:gd name="connsiteX17" fmla="*/ 1111838 w 2359524"/>
                <a:gd name="connsiteY17" fmla="*/ 5016381 h 5281301"/>
                <a:gd name="connsiteX18" fmla="*/ 1086201 w 2359524"/>
                <a:gd name="connsiteY18" fmla="*/ 4965106 h 5281301"/>
                <a:gd name="connsiteX19" fmla="*/ 1060563 w 2359524"/>
                <a:gd name="connsiteY19" fmla="*/ 4948015 h 5281301"/>
                <a:gd name="connsiteX20" fmla="*/ 1043472 w 2359524"/>
                <a:gd name="connsiteY20" fmla="*/ 4913831 h 5281301"/>
                <a:gd name="connsiteX21" fmla="*/ 1017834 w 2359524"/>
                <a:gd name="connsiteY21" fmla="*/ 4879648 h 5281301"/>
                <a:gd name="connsiteX22" fmla="*/ 1000743 w 2359524"/>
                <a:gd name="connsiteY22" fmla="*/ 4828373 h 5281301"/>
                <a:gd name="connsiteX23" fmla="*/ 983651 w 2359524"/>
                <a:gd name="connsiteY23" fmla="*/ 4794190 h 5281301"/>
                <a:gd name="connsiteX24" fmla="*/ 958014 w 2359524"/>
                <a:gd name="connsiteY24" fmla="*/ 4708732 h 5281301"/>
                <a:gd name="connsiteX25" fmla="*/ 949468 w 2359524"/>
                <a:gd name="connsiteY25" fmla="*/ 4683095 h 5281301"/>
                <a:gd name="connsiteX26" fmla="*/ 940922 w 2359524"/>
                <a:gd name="connsiteY26" fmla="*/ 4657458 h 5281301"/>
                <a:gd name="connsiteX27" fmla="*/ 923831 w 2359524"/>
                <a:gd name="connsiteY27" fmla="*/ 4631820 h 5281301"/>
                <a:gd name="connsiteX28" fmla="*/ 915285 w 2359524"/>
                <a:gd name="connsiteY28" fmla="*/ 4572000 h 5281301"/>
                <a:gd name="connsiteX29" fmla="*/ 889648 w 2359524"/>
                <a:gd name="connsiteY29" fmla="*/ 4486542 h 5281301"/>
                <a:gd name="connsiteX30" fmla="*/ 881102 w 2359524"/>
                <a:gd name="connsiteY30" fmla="*/ 4452359 h 5281301"/>
                <a:gd name="connsiteX31" fmla="*/ 855464 w 2359524"/>
                <a:gd name="connsiteY31" fmla="*/ 4383992 h 5281301"/>
                <a:gd name="connsiteX32" fmla="*/ 846919 w 2359524"/>
                <a:gd name="connsiteY32" fmla="*/ 4349809 h 5281301"/>
                <a:gd name="connsiteX33" fmla="*/ 821281 w 2359524"/>
                <a:gd name="connsiteY33" fmla="*/ 4247259 h 5281301"/>
                <a:gd name="connsiteX34" fmla="*/ 812735 w 2359524"/>
                <a:gd name="connsiteY34" fmla="*/ 4221622 h 5281301"/>
                <a:gd name="connsiteX35" fmla="*/ 795644 w 2359524"/>
                <a:gd name="connsiteY35" fmla="*/ 4195985 h 5281301"/>
                <a:gd name="connsiteX36" fmla="*/ 787098 w 2359524"/>
                <a:gd name="connsiteY36" fmla="*/ 4170347 h 5281301"/>
                <a:gd name="connsiteX37" fmla="*/ 752915 w 2359524"/>
                <a:gd name="connsiteY37" fmla="*/ 4119073 h 5281301"/>
                <a:gd name="connsiteX38" fmla="*/ 710186 w 2359524"/>
                <a:gd name="connsiteY38" fmla="*/ 4042160 h 5281301"/>
                <a:gd name="connsiteX39" fmla="*/ 658911 w 2359524"/>
                <a:gd name="connsiteY39" fmla="*/ 3965248 h 5281301"/>
                <a:gd name="connsiteX40" fmla="*/ 641820 w 2359524"/>
                <a:gd name="connsiteY40" fmla="*/ 3939611 h 5281301"/>
                <a:gd name="connsiteX41" fmla="*/ 624728 w 2359524"/>
                <a:gd name="connsiteY41" fmla="*/ 3888336 h 5281301"/>
                <a:gd name="connsiteX42" fmla="*/ 616182 w 2359524"/>
                <a:gd name="connsiteY42" fmla="*/ 3785787 h 5281301"/>
                <a:gd name="connsiteX43" fmla="*/ 599091 w 2359524"/>
                <a:gd name="connsiteY43" fmla="*/ 3734512 h 5281301"/>
                <a:gd name="connsiteX44" fmla="*/ 590545 w 2359524"/>
                <a:gd name="connsiteY44" fmla="*/ 3503775 h 5281301"/>
                <a:gd name="connsiteX45" fmla="*/ 573453 w 2359524"/>
                <a:gd name="connsiteY45" fmla="*/ 3469592 h 5281301"/>
                <a:gd name="connsiteX46" fmla="*/ 564907 w 2359524"/>
                <a:gd name="connsiteY46" fmla="*/ 3443955 h 5281301"/>
                <a:gd name="connsiteX47" fmla="*/ 547816 w 2359524"/>
                <a:gd name="connsiteY47" fmla="*/ 3418317 h 5281301"/>
                <a:gd name="connsiteX48" fmla="*/ 530724 w 2359524"/>
                <a:gd name="connsiteY48" fmla="*/ 3358497 h 5281301"/>
                <a:gd name="connsiteX49" fmla="*/ 522178 w 2359524"/>
                <a:gd name="connsiteY49" fmla="*/ 3332859 h 5281301"/>
                <a:gd name="connsiteX50" fmla="*/ 505087 w 2359524"/>
                <a:gd name="connsiteY50" fmla="*/ 3247402 h 5281301"/>
                <a:gd name="connsiteX51" fmla="*/ 487995 w 2359524"/>
                <a:gd name="connsiteY51" fmla="*/ 3196127 h 5281301"/>
                <a:gd name="connsiteX52" fmla="*/ 479449 w 2359524"/>
                <a:gd name="connsiteY52" fmla="*/ 3170489 h 5281301"/>
                <a:gd name="connsiteX53" fmla="*/ 470904 w 2359524"/>
                <a:gd name="connsiteY53" fmla="*/ 3127760 h 5281301"/>
                <a:gd name="connsiteX54" fmla="*/ 462358 w 2359524"/>
                <a:gd name="connsiteY54" fmla="*/ 3042302 h 5281301"/>
                <a:gd name="connsiteX55" fmla="*/ 445266 w 2359524"/>
                <a:gd name="connsiteY55" fmla="*/ 2991028 h 5281301"/>
                <a:gd name="connsiteX56" fmla="*/ 419629 w 2359524"/>
                <a:gd name="connsiteY56" fmla="*/ 2939753 h 5281301"/>
                <a:gd name="connsiteX57" fmla="*/ 411083 w 2359524"/>
                <a:gd name="connsiteY57" fmla="*/ 2905570 h 5281301"/>
                <a:gd name="connsiteX58" fmla="*/ 393991 w 2359524"/>
                <a:gd name="connsiteY58" fmla="*/ 2854295 h 5281301"/>
                <a:gd name="connsiteX59" fmla="*/ 376900 w 2359524"/>
                <a:gd name="connsiteY59" fmla="*/ 2580830 h 5281301"/>
                <a:gd name="connsiteX60" fmla="*/ 359808 w 2359524"/>
                <a:gd name="connsiteY60" fmla="*/ 2529555 h 5281301"/>
                <a:gd name="connsiteX61" fmla="*/ 351263 w 2359524"/>
                <a:gd name="connsiteY61" fmla="*/ 2486826 h 5281301"/>
                <a:gd name="connsiteX62" fmla="*/ 334171 w 2359524"/>
                <a:gd name="connsiteY62" fmla="*/ 2435551 h 5281301"/>
                <a:gd name="connsiteX63" fmla="*/ 325625 w 2359524"/>
                <a:gd name="connsiteY63" fmla="*/ 2409914 h 5281301"/>
                <a:gd name="connsiteX64" fmla="*/ 308534 w 2359524"/>
                <a:gd name="connsiteY64" fmla="*/ 1965532 h 5281301"/>
                <a:gd name="connsiteX65" fmla="*/ 299988 w 2359524"/>
                <a:gd name="connsiteY65" fmla="*/ 1803162 h 5281301"/>
                <a:gd name="connsiteX66" fmla="*/ 240167 w 2359524"/>
                <a:gd name="connsiteY66" fmla="*/ 1657884 h 5281301"/>
                <a:gd name="connsiteX67" fmla="*/ 180347 w 2359524"/>
                <a:gd name="connsiteY67" fmla="*/ 1495514 h 5281301"/>
                <a:gd name="connsiteX68" fmla="*/ 146163 w 2359524"/>
                <a:gd name="connsiteY68" fmla="*/ 1375873 h 5281301"/>
                <a:gd name="connsiteX69" fmla="*/ 120526 w 2359524"/>
                <a:gd name="connsiteY69" fmla="*/ 1290415 h 5281301"/>
                <a:gd name="connsiteX70" fmla="*/ 137618 w 2359524"/>
                <a:gd name="connsiteY70" fmla="*/ 1093861 h 5281301"/>
                <a:gd name="connsiteX71" fmla="*/ 137618 w 2359524"/>
                <a:gd name="connsiteY71" fmla="*/ 897308 h 5281301"/>
                <a:gd name="connsiteX72" fmla="*/ 120526 w 2359524"/>
                <a:gd name="connsiteY72" fmla="*/ 871671 h 5281301"/>
                <a:gd name="connsiteX73" fmla="*/ 69251 w 2359524"/>
                <a:gd name="connsiteY73" fmla="*/ 777667 h 5281301"/>
                <a:gd name="connsiteX74" fmla="*/ 35068 w 2359524"/>
                <a:gd name="connsiteY74" fmla="*/ 623843 h 5281301"/>
                <a:gd name="connsiteX75" fmla="*/ 17977 w 2359524"/>
                <a:gd name="connsiteY75" fmla="*/ 478564 h 5281301"/>
                <a:gd name="connsiteX76" fmla="*/ 9431 w 2359524"/>
                <a:gd name="connsiteY76" fmla="*/ 170916 h 5281301"/>
                <a:gd name="connsiteX77" fmla="*/ 885 w 2359524"/>
                <a:gd name="connsiteY77" fmla="*/ 119641 h 5281301"/>
                <a:gd name="connsiteX78" fmla="*/ 885 w 2359524"/>
                <a:gd name="connsiteY78" fmla="*/ 0 h 5281301"/>
                <a:gd name="connsiteX0" fmla="*/ 2359524 w 2359524"/>
                <a:gd name="connsiteY0" fmla="*/ 5281301 h 5281301"/>
                <a:gd name="connsiteX1" fmla="*/ 2350978 w 2359524"/>
                <a:gd name="connsiteY1" fmla="*/ 5238572 h 5281301"/>
                <a:gd name="connsiteX2" fmla="*/ 2256975 w 2359524"/>
                <a:gd name="connsiteY2" fmla="*/ 5212934 h 5281301"/>
                <a:gd name="connsiteX3" fmla="*/ 1838231 w 2359524"/>
                <a:gd name="connsiteY3" fmla="*/ 5221480 h 5281301"/>
                <a:gd name="connsiteX4" fmla="*/ 1812593 w 2359524"/>
                <a:gd name="connsiteY4" fmla="*/ 5230026 h 5281301"/>
                <a:gd name="connsiteX5" fmla="*/ 1650223 w 2359524"/>
                <a:gd name="connsiteY5" fmla="*/ 5221480 h 5281301"/>
                <a:gd name="connsiteX6" fmla="*/ 1522036 w 2359524"/>
                <a:gd name="connsiteY6" fmla="*/ 5195843 h 5281301"/>
                <a:gd name="connsiteX7" fmla="*/ 1496399 w 2359524"/>
                <a:gd name="connsiteY7" fmla="*/ 5187297 h 5281301"/>
                <a:gd name="connsiteX8" fmla="*/ 1470762 w 2359524"/>
                <a:gd name="connsiteY8" fmla="*/ 5170205 h 5281301"/>
                <a:gd name="connsiteX9" fmla="*/ 1436578 w 2359524"/>
                <a:gd name="connsiteY9" fmla="*/ 5161659 h 5281301"/>
                <a:gd name="connsiteX10" fmla="*/ 1410941 w 2359524"/>
                <a:gd name="connsiteY10" fmla="*/ 5153114 h 5281301"/>
                <a:gd name="connsiteX11" fmla="*/ 1351120 w 2359524"/>
                <a:gd name="connsiteY11" fmla="*/ 5118930 h 5281301"/>
                <a:gd name="connsiteX12" fmla="*/ 1334029 w 2359524"/>
                <a:gd name="connsiteY12" fmla="*/ 5093293 h 5281301"/>
                <a:gd name="connsiteX13" fmla="*/ 1299846 w 2359524"/>
                <a:gd name="connsiteY13" fmla="*/ 5084747 h 5281301"/>
                <a:gd name="connsiteX14" fmla="*/ 1248571 w 2359524"/>
                <a:gd name="connsiteY14" fmla="*/ 5067656 h 5281301"/>
                <a:gd name="connsiteX15" fmla="*/ 1197296 w 2359524"/>
                <a:gd name="connsiteY15" fmla="*/ 5042018 h 5281301"/>
                <a:gd name="connsiteX16" fmla="*/ 1163113 w 2359524"/>
                <a:gd name="connsiteY16" fmla="*/ 5033473 h 5281301"/>
                <a:gd name="connsiteX17" fmla="*/ 1111838 w 2359524"/>
                <a:gd name="connsiteY17" fmla="*/ 5016381 h 5281301"/>
                <a:gd name="connsiteX18" fmla="*/ 1086201 w 2359524"/>
                <a:gd name="connsiteY18" fmla="*/ 4965106 h 5281301"/>
                <a:gd name="connsiteX19" fmla="*/ 1060563 w 2359524"/>
                <a:gd name="connsiteY19" fmla="*/ 4948015 h 5281301"/>
                <a:gd name="connsiteX20" fmla="*/ 1043472 w 2359524"/>
                <a:gd name="connsiteY20" fmla="*/ 4913831 h 5281301"/>
                <a:gd name="connsiteX21" fmla="*/ 1017834 w 2359524"/>
                <a:gd name="connsiteY21" fmla="*/ 4879648 h 5281301"/>
                <a:gd name="connsiteX22" fmla="*/ 1000743 w 2359524"/>
                <a:gd name="connsiteY22" fmla="*/ 4828373 h 5281301"/>
                <a:gd name="connsiteX23" fmla="*/ 983651 w 2359524"/>
                <a:gd name="connsiteY23" fmla="*/ 4794190 h 5281301"/>
                <a:gd name="connsiteX24" fmla="*/ 958014 w 2359524"/>
                <a:gd name="connsiteY24" fmla="*/ 4708732 h 5281301"/>
                <a:gd name="connsiteX25" fmla="*/ 949468 w 2359524"/>
                <a:gd name="connsiteY25" fmla="*/ 4683095 h 5281301"/>
                <a:gd name="connsiteX26" fmla="*/ 940922 w 2359524"/>
                <a:gd name="connsiteY26" fmla="*/ 4657458 h 5281301"/>
                <a:gd name="connsiteX27" fmla="*/ 923831 w 2359524"/>
                <a:gd name="connsiteY27" fmla="*/ 4631820 h 5281301"/>
                <a:gd name="connsiteX28" fmla="*/ 915285 w 2359524"/>
                <a:gd name="connsiteY28" fmla="*/ 4572000 h 5281301"/>
                <a:gd name="connsiteX29" fmla="*/ 889648 w 2359524"/>
                <a:gd name="connsiteY29" fmla="*/ 4486542 h 5281301"/>
                <a:gd name="connsiteX30" fmla="*/ 881102 w 2359524"/>
                <a:gd name="connsiteY30" fmla="*/ 4452359 h 5281301"/>
                <a:gd name="connsiteX31" fmla="*/ 855464 w 2359524"/>
                <a:gd name="connsiteY31" fmla="*/ 4383992 h 5281301"/>
                <a:gd name="connsiteX32" fmla="*/ 846919 w 2359524"/>
                <a:gd name="connsiteY32" fmla="*/ 4349809 h 5281301"/>
                <a:gd name="connsiteX33" fmla="*/ 821281 w 2359524"/>
                <a:gd name="connsiteY33" fmla="*/ 4247259 h 5281301"/>
                <a:gd name="connsiteX34" fmla="*/ 812735 w 2359524"/>
                <a:gd name="connsiteY34" fmla="*/ 4221622 h 5281301"/>
                <a:gd name="connsiteX35" fmla="*/ 795644 w 2359524"/>
                <a:gd name="connsiteY35" fmla="*/ 4195985 h 5281301"/>
                <a:gd name="connsiteX36" fmla="*/ 787098 w 2359524"/>
                <a:gd name="connsiteY36" fmla="*/ 4170347 h 5281301"/>
                <a:gd name="connsiteX37" fmla="*/ 752915 w 2359524"/>
                <a:gd name="connsiteY37" fmla="*/ 4119073 h 5281301"/>
                <a:gd name="connsiteX38" fmla="*/ 710186 w 2359524"/>
                <a:gd name="connsiteY38" fmla="*/ 4042160 h 5281301"/>
                <a:gd name="connsiteX39" fmla="*/ 658911 w 2359524"/>
                <a:gd name="connsiteY39" fmla="*/ 3965248 h 5281301"/>
                <a:gd name="connsiteX40" fmla="*/ 641820 w 2359524"/>
                <a:gd name="connsiteY40" fmla="*/ 3939611 h 5281301"/>
                <a:gd name="connsiteX41" fmla="*/ 624728 w 2359524"/>
                <a:gd name="connsiteY41" fmla="*/ 3888336 h 5281301"/>
                <a:gd name="connsiteX42" fmla="*/ 616182 w 2359524"/>
                <a:gd name="connsiteY42" fmla="*/ 3785787 h 5281301"/>
                <a:gd name="connsiteX43" fmla="*/ 599091 w 2359524"/>
                <a:gd name="connsiteY43" fmla="*/ 3734512 h 5281301"/>
                <a:gd name="connsiteX44" fmla="*/ 590545 w 2359524"/>
                <a:gd name="connsiteY44" fmla="*/ 3503775 h 5281301"/>
                <a:gd name="connsiteX45" fmla="*/ 573453 w 2359524"/>
                <a:gd name="connsiteY45" fmla="*/ 3469592 h 5281301"/>
                <a:gd name="connsiteX46" fmla="*/ 564907 w 2359524"/>
                <a:gd name="connsiteY46" fmla="*/ 3443955 h 5281301"/>
                <a:gd name="connsiteX47" fmla="*/ 547816 w 2359524"/>
                <a:gd name="connsiteY47" fmla="*/ 3418317 h 5281301"/>
                <a:gd name="connsiteX48" fmla="*/ 530724 w 2359524"/>
                <a:gd name="connsiteY48" fmla="*/ 3358497 h 5281301"/>
                <a:gd name="connsiteX49" fmla="*/ 522178 w 2359524"/>
                <a:gd name="connsiteY49" fmla="*/ 3332859 h 5281301"/>
                <a:gd name="connsiteX50" fmla="*/ 505087 w 2359524"/>
                <a:gd name="connsiteY50" fmla="*/ 3247402 h 5281301"/>
                <a:gd name="connsiteX51" fmla="*/ 487995 w 2359524"/>
                <a:gd name="connsiteY51" fmla="*/ 3196127 h 5281301"/>
                <a:gd name="connsiteX52" fmla="*/ 479449 w 2359524"/>
                <a:gd name="connsiteY52" fmla="*/ 3170489 h 5281301"/>
                <a:gd name="connsiteX53" fmla="*/ 470904 w 2359524"/>
                <a:gd name="connsiteY53" fmla="*/ 3127760 h 5281301"/>
                <a:gd name="connsiteX54" fmla="*/ 462358 w 2359524"/>
                <a:gd name="connsiteY54" fmla="*/ 3042302 h 5281301"/>
                <a:gd name="connsiteX55" fmla="*/ 445266 w 2359524"/>
                <a:gd name="connsiteY55" fmla="*/ 2991028 h 5281301"/>
                <a:gd name="connsiteX56" fmla="*/ 419629 w 2359524"/>
                <a:gd name="connsiteY56" fmla="*/ 2939753 h 5281301"/>
                <a:gd name="connsiteX57" fmla="*/ 411083 w 2359524"/>
                <a:gd name="connsiteY57" fmla="*/ 2905570 h 5281301"/>
                <a:gd name="connsiteX58" fmla="*/ 393991 w 2359524"/>
                <a:gd name="connsiteY58" fmla="*/ 2854295 h 5281301"/>
                <a:gd name="connsiteX59" fmla="*/ 376900 w 2359524"/>
                <a:gd name="connsiteY59" fmla="*/ 2580830 h 5281301"/>
                <a:gd name="connsiteX60" fmla="*/ 359808 w 2359524"/>
                <a:gd name="connsiteY60" fmla="*/ 2529555 h 5281301"/>
                <a:gd name="connsiteX61" fmla="*/ 351263 w 2359524"/>
                <a:gd name="connsiteY61" fmla="*/ 2486826 h 5281301"/>
                <a:gd name="connsiteX62" fmla="*/ 334171 w 2359524"/>
                <a:gd name="connsiteY62" fmla="*/ 2435551 h 5281301"/>
                <a:gd name="connsiteX63" fmla="*/ 325625 w 2359524"/>
                <a:gd name="connsiteY63" fmla="*/ 2409914 h 5281301"/>
                <a:gd name="connsiteX64" fmla="*/ 308534 w 2359524"/>
                <a:gd name="connsiteY64" fmla="*/ 1965532 h 5281301"/>
                <a:gd name="connsiteX65" fmla="*/ 299988 w 2359524"/>
                <a:gd name="connsiteY65" fmla="*/ 1803162 h 5281301"/>
                <a:gd name="connsiteX66" fmla="*/ 240167 w 2359524"/>
                <a:gd name="connsiteY66" fmla="*/ 1657884 h 5281301"/>
                <a:gd name="connsiteX67" fmla="*/ 180347 w 2359524"/>
                <a:gd name="connsiteY67" fmla="*/ 1495514 h 5281301"/>
                <a:gd name="connsiteX68" fmla="*/ 146163 w 2359524"/>
                <a:gd name="connsiteY68" fmla="*/ 1375873 h 5281301"/>
                <a:gd name="connsiteX69" fmla="*/ 120526 w 2359524"/>
                <a:gd name="connsiteY69" fmla="*/ 1290415 h 5281301"/>
                <a:gd name="connsiteX70" fmla="*/ 137618 w 2359524"/>
                <a:gd name="connsiteY70" fmla="*/ 1093861 h 5281301"/>
                <a:gd name="connsiteX71" fmla="*/ 137618 w 2359524"/>
                <a:gd name="connsiteY71" fmla="*/ 897308 h 5281301"/>
                <a:gd name="connsiteX72" fmla="*/ 69251 w 2359524"/>
                <a:gd name="connsiteY72" fmla="*/ 777667 h 5281301"/>
                <a:gd name="connsiteX73" fmla="*/ 35068 w 2359524"/>
                <a:gd name="connsiteY73" fmla="*/ 623843 h 5281301"/>
                <a:gd name="connsiteX74" fmla="*/ 17977 w 2359524"/>
                <a:gd name="connsiteY74" fmla="*/ 478564 h 5281301"/>
                <a:gd name="connsiteX75" fmla="*/ 9431 w 2359524"/>
                <a:gd name="connsiteY75" fmla="*/ 170916 h 5281301"/>
                <a:gd name="connsiteX76" fmla="*/ 885 w 2359524"/>
                <a:gd name="connsiteY76" fmla="*/ 119641 h 5281301"/>
                <a:gd name="connsiteX77" fmla="*/ 885 w 2359524"/>
                <a:gd name="connsiteY77" fmla="*/ 0 h 5281301"/>
                <a:gd name="connsiteX0" fmla="*/ 2359524 w 2359524"/>
                <a:gd name="connsiteY0" fmla="*/ 5281301 h 5281301"/>
                <a:gd name="connsiteX1" fmla="*/ 2350978 w 2359524"/>
                <a:gd name="connsiteY1" fmla="*/ 5238572 h 5281301"/>
                <a:gd name="connsiteX2" fmla="*/ 2256975 w 2359524"/>
                <a:gd name="connsiteY2" fmla="*/ 5212934 h 5281301"/>
                <a:gd name="connsiteX3" fmla="*/ 1838231 w 2359524"/>
                <a:gd name="connsiteY3" fmla="*/ 5221480 h 5281301"/>
                <a:gd name="connsiteX4" fmla="*/ 1812593 w 2359524"/>
                <a:gd name="connsiteY4" fmla="*/ 5230026 h 5281301"/>
                <a:gd name="connsiteX5" fmla="*/ 1650223 w 2359524"/>
                <a:gd name="connsiteY5" fmla="*/ 5221480 h 5281301"/>
                <a:gd name="connsiteX6" fmla="*/ 1522036 w 2359524"/>
                <a:gd name="connsiteY6" fmla="*/ 5195843 h 5281301"/>
                <a:gd name="connsiteX7" fmla="*/ 1496399 w 2359524"/>
                <a:gd name="connsiteY7" fmla="*/ 5187297 h 5281301"/>
                <a:gd name="connsiteX8" fmla="*/ 1470762 w 2359524"/>
                <a:gd name="connsiteY8" fmla="*/ 5170205 h 5281301"/>
                <a:gd name="connsiteX9" fmla="*/ 1436578 w 2359524"/>
                <a:gd name="connsiteY9" fmla="*/ 5161659 h 5281301"/>
                <a:gd name="connsiteX10" fmla="*/ 1410941 w 2359524"/>
                <a:gd name="connsiteY10" fmla="*/ 5153114 h 5281301"/>
                <a:gd name="connsiteX11" fmla="*/ 1351120 w 2359524"/>
                <a:gd name="connsiteY11" fmla="*/ 5118930 h 5281301"/>
                <a:gd name="connsiteX12" fmla="*/ 1334029 w 2359524"/>
                <a:gd name="connsiteY12" fmla="*/ 5093293 h 5281301"/>
                <a:gd name="connsiteX13" fmla="*/ 1299846 w 2359524"/>
                <a:gd name="connsiteY13" fmla="*/ 5084747 h 5281301"/>
                <a:gd name="connsiteX14" fmla="*/ 1248571 w 2359524"/>
                <a:gd name="connsiteY14" fmla="*/ 5067656 h 5281301"/>
                <a:gd name="connsiteX15" fmla="*/ 1197296 w 2359524"/>
                <a:gd name="connsiteY15" fmla="*/ 5042018 h 5281301"/>
                <a:gd name="connsiteX16" fmla="*/ 1163113 w 2359524"/>
                <a:gd name="connsiteY16" fmla="*/ 5033473 h 5281301"/>
                <a:gd name="connsiteX17" fmla="*/ 1111838 w 2359524"/>
                <a:gd name="connsiteY17" fmla="*/ 5016381 h 5281301"/>
                <a:gd name="connsiteX18" fmla="*/ 1086201 w 2359524"/>
                <a:gd name="connsiteY18" fmla="*/ 4965106 h 5281301"/>
                <a:gd name="connsiteX19" fmla="*/ 1060563 w 2359524"/>
                <a:gd name="connsiteY19" fmla="*/ 4948015 h 5281301"/>
                <a:gd name="connsiteX20" fmla="*/ 1043472 w 2359524"/>
                <a:gd name="connsiteY20" fmla="*/ 4913831 h 5281301"/>
                <a:gd name="connsiteX21" fmla="*/ 1017834 w 2359524"/>
                <a:gd name="connsiteY21" fmla="*/ 4879648 h 5281301"/>
                <a:gd name="connsiteX22" fmla="*/ 1000743 w 2359524"/>
                <a:gd name="connsiteY22" fmla="*/ 4828373 h 5281301"/>
                <a:gd name="connsiteX23" fmla="*/ 983651 w 2359524"/>
                <a:gd name="connsiteY23" fmla="*/ 4794190 h 5281301"/>
                <a:gd name="connsiteX24" fmla="*/ 958014 w 2359524"/>
                <a:gd name="connsiteY24" fmla="*/ 4708732 h 5281301"/>
                <a:gd name="connsiteX25" fmla="*/ 949468 w 2359524"/>
                <a:gd name="connsiteY25" fmla="*/ 4683095 h 5281301"/>
                <a:gd name="connsiteX26" fmla="*/ 940922 w 2359524"/>
                <a:gd name="connsiteY26" fmla="*/ 4657458 h 5281301"/>
                <a:gd name="connsiteX27" fmla="*/ 923831 w 2359524"/>
                <a:gd name="connsiteY27" fmla="*/ 4631820 h 5281301"/>
                <a:gd name="connsiteX28" fmla="*/ 915285 w 2359524"/>
                <a:gd name="connsiteY28" fmla="*/ 4572000 h 5281301"/>
                <a:gd name="connsiteX29" fmla="*/ 889648 w 2359524"/>
                <a:gd name="connsiteY29" fmla="*/ 4486542 h 5281301"/>
                <a:gd name="connsiteX30" fmla="*/ 881102 w 2359524"/>
                <a:gd name="connsiteY30" fmla="*/ 4452359 h 5281301"/>
                <a:gd name="connsiteX31" fmla="*/ 855464 w 2359524"/>
                <a:gd name="connsiteY31" fmla="*/ 4383992 h 5281301"/>
                <a:gd name="connsiteX32" fmla="*/ 846919 w 2359524"/>
                <a:gd name="connsiteY32" fmla="*/ 4349809 h 5281301"/>
                <a:gd name="connsiteX33" fmla="*/ 821281 w 2359524"/>
                <a:gd name="connsiteY33" fmla="*/ 4247259 h 5281301"/>
                <a:gd name="connsiteX34" fmla="*/ 812735 w 2359524"/>
                <a:gd name="connsiteY34" fmla="*/ 4221622 h 5281301"/>
                <a:gd name="connsiteX35" fmla="*/ 795644 w 2359524"/>
                <a:gd name="connsiteY35" fmla="*/ 4195985 h 5281301"/>
                <a:gd name="connsiteX36" fmla="*/ 787098 w 2359524"/>
                <a:gd name="connsiteY36" fmla="*/ 4170347 h 5281301"/>
                <a:gd name="connsiteX37" fmla="*/ 752915 w 2359524"/>
                <a:gd name="connsiteY37" fmla="*/ 4119073 h 5281301"/>
                <a:gd name="connsiteX38" fmla="*/ 710186 w 2359524"/>
                <a:gd name="connsiteY38" fmla="*/ 4042160 h 5281301"/>
                <a:gd name="connsiteX39" fmla="*/ 658911 w 2359524"/>
                <a:gd name="connsiteY39" fmla="*/ 3965248 h 5281301"/>
                <a:gd name="connsiteX40" fmla="*/ 641820 w 2359524"/>
                <a:gd name="connsiteY40" fmla="*/ 3939611 h 5281301"/>
                <a:gd name="connsiteX41" fmla="*/ 624728 w 2359524"/>
                <a:gd name="connsiteY41" fmla="*/ 3888336 h 5281301"/>
                <a:gd name="connsiteX42" fmla="*/ 616182 w 2359524"/>
                <a:gd name="connsiteY42" fmla="*/ 3785787 h 5281301"/>
                <a:gd name="connsiteX43" fmla="*/ 599091 w 2359524"/>
                <a:gd name="connsiteY43" fmla="*/ 3734512 h 5281301"/>
                <a:gd name="connsiteX44" fmla="*/ 590545 w 2359524"/>
                <a:gd name="connsiteY44" fmla="*/ 3503775 h 5281301"/>
                <a:gd name="connsiteX45" fmla="*/ 573453 w 2359524"/>
                <a:gd name="connsiteY45" fmla="*/ 3469592 h 5281301"/>
                <a:gd name="connsiteX46" fmla="*/ 564907 w 2359524"/>
                <a:gd name="connsiteY46" fmla="*/ 3443955 h 5281301"/>
                <a:gd name="connsiteX47" fmla="*/ 547816 w 2359524"/>
                <a:gd name="connsiteY47" fmla="*/ 3418317 h 5281301"/>
                <a:gd name="connsiteX48" fmla="*/ 530724 w 2359524"/>
                <a:gd name="connsiteY48" fmla="*/ 3358497 h 5281301"/>
                <a:gd name="connsiteX49" fmla="*/ 522178 w 2359524"/>
                <a:gd name="connsiteY49" fmla="*/ 3332859 h 5281301"/>
                <a:gd name="connsiteX50" fmla="*/ 505087 w 2359524"/>
                <a:gd name="connsiteY50" fmla="*/ 3247402 h 5281301"/>
                <a:gd name="connsiteX51" fmla="*/ 487995 w 2359524"/>
                <a:gd name="connsiteY51" fmla="*/ 3196127 h 5281301"/>
                <a:gd name="connsiteX52" fmla="*/ 479449 w 2359524"/>
                <a:gd name="connsiteY52" fmla="*/ 3170489 h 5281301"/>
                <a:gd name="connsiteX53" fmla="*/ 470904 w 2359524"/>
                <a:gd name="connsiteY53" fmla="*/ 3127760 h 5281301"/>
                <a:gd name="connsiteX54" fmla="*/ 462358 w 2359524"/>
                <a:gd name="connsiteY54" fmla="*/ 3042302 h 5281301"/>
                <a:gd name="connsiteX55" fmla="*/ 445266 w 2359524"/>
                <a:gd name="connsiteY55" fmla="*/ 2991028 h 5281301"/>
                <a:gd name="connsiteX56" fmla="*/ 419629 w 2359524"/>
                <a:gd name="connsiteY56" fmla="*/ 2939753 h 5281301"/>
                <a:gd name="connsiteX57" fmla="*/ 411083 w 2359524"/>
                <a:gd name="connsiteY57" fmla="*/ 2905570 h 5281301"/>
                <a:gd name="connsiteX58" fmla="*/ 393991 w 2359524"/>
                <a:gd name="connsiteY58" fmla="*/ 2854295 h 5281301"/>
                <a:gd name="connsiteX59" fmla="*/ 376900 w 2359524"/>
                <a:gd name="connsiteY59" fmla="*/ 2580830 h 5281301"/>
                <a:gd name="connsiteX60" fmla="*/ 359808 w 2359524"/>
                <a:gd name="connsiteY60" fmla="*/ 2529555 h 5281301"/>
                <a:gd name="connsiteX61" fmla="*/ 351263 w 2359524"/>
                <a:gd name="connsiteY61" fmla="*/ 2486826 h 5281301"/>
                <a:gd name="connsiteX62" fmla="*/ 334171 w 2359524"/>
                <a:gd name="connsiteY62" fmla="*/ 2435551 h 5281301"/>
                <a:gd name="connsiteX63" fmla="*/ 325625 w 2359524"/>
                <a:gd name="connsiteY63" fmla="*/ 2409914 h 5281301"/>
                <a:gd name="connsiteX64" fmla="*/ 308534 w 2359524"/>
                <a:gd name="connsiteY64" fmla="*/ 1965532 h 5281301"/>
                <a:gd name="connsiteX65" fmla="*/ 299988 w 2359524"/>
                <a:gd name="connsiteY65" fmla="*/ 1803162 h 5281301"/>
                <a:gd name="connsiteX66" fmla="*/ 240167 w 2359524"/>
                <a:gd name="connsiteY66" fmla="*/ 1657884 h 5281301"/>
                <a:gd name="connsiteX67" fmla="*/ 180347 w 2359524"/>
                <a:gd name="connsiteY67" fmla="*/ 1495514 h 5281301"/>
                <a:gd name="connsiteX68" fmla="*/ 146163 w 2359524"/>
                <a:gd name="connsiteY68" fmla="*/ 1375873 h 5281301"/>
                <a:gd name="connsiteX69" fmla="*/ 120526 w 2359524"/>
                <a:gd name="connsiteY69" fmla="*/ 1290415 h 5281301"/>
                <a:gd name="connsiteX70" fmla="*/ 137618 w 2359524"/>
                <a:gd name="connsiteY70" fmla="*/ 1093861 h 5281301"/>
                <a:gd name="connsiteX71" fmla="*/ 116296 w 2359524"/>
                <a:gd name="connsiteY71" fmla="*/ 918631 h 5281301"/>
                <a:gd name="connsiteX72" fmla="*/ 69251 w 2359524"/>
                <a:gd name="connsiteY72" fmla="*/ 777667 h 5281301"/>
                <a:gd name="connsiteX73" fmla="*/ 35068 w 2359524"/>
                <a:gd name="connsiteY73" fmla="*/ 623843 h 5281301"/>
                <a:gd name="connsiteX74" fmla="*/ 17977 w 2359524"/>
                <a:gd name="connsiteY74" fmla="*/ 478564 h 5281301"/>
                <a:gd name="connsiteX75" fmla="*/ 9431 w 2359524"/>
                <a:gd name="connsiteY75" fmla="*/ 170916 h 5281301"/>
                <a:gd name="connsiteX76" fmla="*/ 885 w 2359524"/>
                <a:gd name="connsiteY76" fmla="*/ 119641 h 5281301"/>
                <a:gd name="connsiteX77" fmla="*/ 885 w 2359524"/>
                <a:gd name="connsiteY77" fmla="*/ 0 h 5281301"/>
                <a:gd name="connsiteX0" fmla="*/ 2359524 w 2359524"/>
                <a:gd name="connsiteY0" fmla="*/ 5281301 h 5281301"/>
                <a:gd name="connsiteX1" fmla="*/ 2350978 w 2359524"/>
                <a:gd name="connsiteY1" fmla="*/ 5238572 h 5281301"/>
                <a:gd name="connsiteX2" fmla="*/ 2256975 w 2359524"/>
                <a:gd name="connsiteY2" fmla="*/ 5212934 h 5281301"/>
                <a:gd name="connsiteX3" fmla="*/ 1838231 w 2359524"/>
                <a:gd name="connsiteY3" fmla="*/ 5221480 h 5281301"/>
                <a:gd name="connsiteX4" fmla="*/ 1812593 w 2359524"/>
                <a:gd name="connsiteY4" fmla="*/ 5230026 h 5281301"/>
                <a:gd name="connsiteX5" fmla="*/ 1650223 w 2359524"/>
                <a:gd name="connsiteY5" fmla="*/ 5221480 h 5281301"/>
                <a:gd name="connsiteX6" fmla="*/ 1522036 w 2359524"/>
                <a:gd name="connsiteY6" fmla="*/ 5195843 h 5281301"/>
                <a:gd name="connsiteX7" fmla="*/ 1496399 w 2359524"/>
                <a:gd name="connsiteY7" fmla="*/ 5187297 h 5281301"/>
                <a:gd name="connsiteX8" fmla="*/ 1470762 w 2359524"/>
                <a:gd name="connsiteY8" fmla="*/ 5170205 h 5281301"/>
                <a:gd name="connsiteX9" fmla="*/ 1436578 w 2359524"/>
                <a:gd name="connsiteY9" fmla="*/ 5161659 h 5281301"/>
                <a:gd name="connsiteX10" fmla="*/ 1410941 w 2359524"/>
                <a:gd name="connsiteY10" fmla="*/ 5153114 h 5281301"/>
                <a:gd name="connsiteX11" fmla="*/ 1351120 w 2359524"/>
                <a:gd name="connsiteY11" fmla="*/ 5118930 h 5281301"/>
                <a:gd name="connsiteX12" fmla="*/ 1334029 w 2359524"/>
                <a:gd name="connsiteY12" fmla="*/ 5093293 h 5281301"/>
                <a:gd name="connsiteX13" fmla="*/ 1299846 w 2359524"/>
                <a:gd name="connsiteY13" fmla="*/ 5084747 h 5281301"/>
                <a:gd name="connsiteX14" fmla="*/ 1248571 w 2359524"/>
                <a:gd name="connsiteY14" fmla="*/ 5067656 h 5281301"/>
                <a:gd name="connsiteX15" fmla="*/ 1197296 w 2359524"/>
                <a:gd name="connsiteY15" fmla="*/ 5042018 h 5281301"/>
                <a:gd name="connsiteX16" fmla="*/ 1163113 w 2359524"/>
                <a:gd name="connsiteY16" fmla="*/ 5033473 h 5281301"/>
                <a:gd name="connsiteX17" fmla="*/ 1111838 w 2359524"/>
                <a:gd name="connsiteY17" fmla="*/ 5016381 h 5281301"/>
                <a:gd name="connsiteX18" fmla="*/ 1086201 w 2359524"/>
                <a:gd name="connsiteY18" fmla="*/ 4965106 h 5281301"/>
                <a:gd name="connsiteX19" fmla="*/ 1060563 w 2359524"/>
                <a:gd name="connsiteY19" fmla="*/ 4948015 h 5281301"/>
                <a:gd name="connsiteX20" fmla="*/ 1043472 w 2359524"/>
                <a:gd name="connsiteY20" fmla="*/ 4913831 h 5281301"/>
                <a:gd name="connsiteX21" fmla="*/ 1017834 w 2359524"/>
                <a:gd name="connsiteY21" fmla="*/ 4879648 h 5281301"/>
                <a:gd name="connsiteX22" fmla="*/ 1000743 w 2359524"/>
                <a:gd name="connsiteY22" fmla="*/ 4828373 h 5281301"/>
                <a:gd name="connsiteX23" fmla="*/ 983651 w 2359524"/>
                <a:gd name="connsiteY23" fmla="*/ 4794190 h 5281301"/>
                <a:gd name="connsiteX24" fmla="*/ 958014 w 2359524"/>
                <a:gd name="connsiteY24" fmla="*/ 4708732 h 5281301"/>
                <a:gd name="connsiteX25" fmla="*/ 949468 w 2359524"/>
                <a:gd name="connsiteY25" fmla="*/ 4683095 h 5281301"/>
                <a:gd name="connsiteX26" fmla="*/ 940922 w 2359524"/>
                <a:gd name="connsiteY26" fmla="*/ 4657458 h 5281301"/>
                <a:gd name="connsiteX27" fmla="*/ 923831 w 2359524"/>
                <a:gd name="connsiteY27" fmla="*/ 4631820 h 5281301"/>
                <a:gd name="connsiteX28" fmla="*/ 915285 w 2359524"/>
                <a:gd name="connsiteY28" fmla="*/ 4572000 h 5281301"/>
                <a:gd name="connsiteX29" fmla="*/ 889648 w 2359524"/>
                <a:gd name="connsiteY29" fmla="*/ 4486542 h 5281301"/>
                <a:gd name="connsiteX30" fmla="*/ 881102 w 2359524"/>
                <a:gd name="connsiteY30" fmla="*/ 4452359 h 5281301"/>
                <a:gd name="connsiteX31" fmla="*/ 855464 w 2359524"/>
                <a:gd name="connsiteY31" fmla="*/ 4383992 h 5281301"/>
                <a:gd name="connsiteX32" fmla="*/ 846919 w 2359524"/>
                <a:gd name="connsiteY32" fmla="*/ 4349809 h 5281301"/>
                <a:gd name="connsiteX33" fmla="*/ 821281 w 2359524"/>
                <a:gd name="connsiteY33" fmla="*/ 4247259 h 5281301"/>
                <a:gd name="connsiteX34" fmla="*/ 812735 w 2359524"/>
                <a:gd name="connsiteY34" fmla="*/ 4221622 h 5281301"/>
                <a:gd name="connsiteX35" fmla="*/ 795644 w 2359524"/>
                <a:gd name="connsiteY35" fmla="*/ 4195985 h 5281301"/>
                <a:gd name="connsiteX36" fmla="*/ 787098 w 2359524"/>
                <a:gd name="connsiteY36" fmla="*/ 4170347 h 5281301"/>
                <a:gd name="connsiteX37" fmla="*/ 752915 w 2359524"/>
                <a:gd name="connsiteY37" fmla="*/ 4119073 h 5281301"/>
                <a:gd name="connsiteX38" fmla="*/ 710186 w 2359524"/>
                <a:gd name="connsiteY38" fmla="*/ 4042160 h 5281301"/>
                <a:gd name="connsiteX39" fmla="*/ 658911 w 2359524"/>
                <a:gd name="connsiteY39" fmla="*/ 3965248 h 5281301"/>
                <a:gd name="connsiteX40" fmla="*/ 641820 w 2359524"/>
                <a:gd name="connsiteY40" fmla="*/ 3939611 h 5281301"/>
                <a:gd name="connsiteX41" fmla="*/ 624728 w 2359524"/>
                <a:gd name="connsiteY41" fmla="*/ 3888336 h 5281301"/>
                <a:gd name="connsiteX42" fmla="*/ 616182 w 2359524"/>
                <a:gd name="connsiteY42" fmla="*/ 3785787 h 5281301"/>
                <a:gd name="connsiteX43" fmla="*/ 599091 w 2359524"/>
                <a:gd name="connsiteY43" fmla="*/ 3734512 h 5281301"/>
                <a:gd name="connsiteX44" fmla="*/ 590545 w 2359524"/>
                <a:gd name="connsiteY44" fmla="*/ 3503775 h 5281301"/>
                <a:gd name="connsiteX45" fmla="*/ 573453 w 2359524"/>
                <a:gd name="connsiteY45" fmla="*/ 3469592 h 5281301"/>
                <a:gd name="connsiteX46" fmla="*/ 564907 w 2359524"/>
                <a:gd name="connsiteY46" fmla="*/ 3443955 h 5281301"/>
                <a:gd name="connsiteX47" fmla="*/ 547816 w 2359524"/>
                <a:gd name="connsiteY47" fmla="*/ 3418317 h 5281301"/>
                <a:gd name="connsiteX48" fmla="*/ 530724 w 2359524"/>
                <a:gd name="connsiteY48" fmla="*/ 3358497 h 5281301"/>
                <a:gd name="connsiteX49" fmla="*/ 522178 w 2359524"/>
                <a:gd name="connsiteY49" fmla="*/ 3332859 h 5281301"/>
                <a:gd name="connsiteX50" fmla="*/ 505087 w 2359524"/>
                <a:gd name="connsiteY50" fmla="*/ 3247402 h 5281301"/>
                <a:gd name="connsiteX51" fmla="*/ 487995 w 2359524"/>
                <a:gd name="connsiteY51" fmla="*/ 3196127 h 5281301"/>
                <a:gd name="connsiteX52" fmla="*/ 479449 w 2359524"/>
                <a:gd name="connsiteY52" fmla="*/ 3170489 h 5281301"/>
                <a:gd name="connsiteX53" fmla="*/ 470904 w 2359524"/>
                <a:gd name="connsiteY53" fmla="*/ 3127760 h 5281301"/>
                <a:gd name="connsiteX54" fmla="*/ 462358 w 2359524"/>
                <a:gd name="connsiteY54" fmla="*/ 3042302 h 5281301"/>
                <a:gd name="connsiteX55" fmla="*/ 445266 w 2359524"/>
                <a:gd name="connsiteY55" fmla="*/ 2991028 h 5281301"/>
                <a:gd name="connsiteX56" fmla="*/ 419629 w 2359524"/>
                <a:gd name="connsiteY56" fmla="*/ 2939753 h 5281301"/>
                <a:gd name="connsiteX57" fmla="*/ 411083 w 2359524"/>
                <a:gd name="connsiteY57" fmla="*/ 2905570 h 5281301"/>
                <a:gd name="connsiteX58" fmla="*/ 393991 w 2359524"/>
                <a:gd name="connsiteY58" fmla="*/ 2854295 h 5281301"/>
                <a:gd name="connsiteX59" fmla="*/ 376900 w 2359524"/>
                <a:gd name="connsiteY59" fmla="*/ 2580830 h 5281301"/>
                <a:gd name="connsiteX60" fmla="*/ 359808 w 2359524"/>
                <a:gd name="connsiteY60" fmla="*/ 2529555 h 5281301"/>
                <a:gd name="connsiteX61" fmla="*/ 351263 w 2359524"/>
                <a:gd name="connsiteY61" fmla="*/ 2486826 h 5281301"/>
                <a:gd name="connsiteX62" fmla="*/ 334171 w 2359524"/>
                <a:gd name="connsiteY62" fmla="*/ 2435551 h 5281301"/>
                <a:gd name="connsiteX63" fmla="*/ 325625 w 2359524"/>
                <a:gd name="connsiteY63" fmla="*/ 2409914 h 5281301"/>
                <a:gd name="connsiteX64" fmla="*/ 308534 w 2359524"/>
                <a:gd name="connsiteY64" fmla="*/ 1965532 h 5281301"/>
                <a:gd name="connsiteX65" fmla="*/ 299988 w 2359524"/>
                <a:gd name="connsiteY65" fmla="*/ 1803162 h 5281301"/>
                <a:gd name="connsiteX66" fmla="*/ 240167 w 2359524"/>
                <a:gd name="connsiteY66" fmla="*/ 1657884 h 5281301"/>
                <a:gd name="connsiteX67" fmla="*/ 180347 w 2359524"/>
                <a:gd name="connsiteY67" fmla="*/ 1495514 h 5281301"/>
                <a:gd name="connsiteX68" fmla="*/ 120526 w 2359524"/>
                <a:gd name="connsiteY68" fmla="*/ 1290415 h 5281301"/>
                <a:gd name="connsiteX69" fmla="*/ 137618 w 2359524"/>
                <a:gd name="connsiteY69" fmla="*/ 1093861 h 5281301"/>
                <a:gd name="connsiteX70" fmla="*/ 116296 w 2359524"/>
                <a:gd name="connsiteY70" fmla="*/ 918631 h 5281301"/>
                <a:gd name="connsiteX71" fmla="*/ 69251 w 2359524"/>
                <a:gd name="connsiteY71" fmla="*/ 777667 h 5281301"/>
                <a:gd name="connsiteX72" fmla="*/ 35068 w 2359524"/>
                <a:gd name="connsiteY72" fmla="*/ 623843 h 5281301"/>
                <a:gd name="connsiteX73" fmla="*/ 17977 w 2359524"/>
                <a:gd name="connsiteY73" fmla="*/ 478564 h 5281301"/>
                <a:gd name="connsiteX74" fmla="*/ 9431 w 2359524"/>
                <a:gd name="connsiteY74" fmla="*/ 170916 h 5281301"/>
                <a:gd name="connsiteX75" fmla="*/ 885 w 2359524"/>
                <a:gd name="connsiteY75" fmla="*/ 119641 h 5281301"/>
                <a:gd name="connsiteX76" fmla="*/ 885 w 2359524"/>
                <a:gd name="connsiteY76" fmla="*/ 0 h 5281301"/>
                <a:gd name="connsiteX0" fmla="*/ 2359524 w 2359524"/>
                <a:gd name="connsiteY0" fmla="*/ 5281301 h 5281301"/>
                <a:gd name="connsiteX1" fmla="*/ 2350978 w 2359524"/>
                <a:gd name="connsiteY1" fmla="*/ 5238572 h 5281301"/>
                <a:gd name="connsiteX2" fmla="*/ 2256975 w 2359524"/>
                <a:gd name="connsiteY2" fmla="*/ 5212934 h 5281301"/>
                <a:gd name="connsiteX3" fmla="*/ 1838231 w 2359524"/>
                <a:gd name="connsiteY3" fmla="*/ 5221480 h 5281301"/>
                <a:gd name="connsiteX4" fmla="*/ 1812593 w 2359524"/>
                <a:gd name="connsiteY4" fmla="*/ 5230026 h 5281301"/>
                <a:gd name="connsiteX5" fmla="*/ 1650223 w 2359524"/>
                <a:gd name="connsiteY5" fmla="*/ 5221480 h 5281301"/>
                <a:gd name="connsiteX6" fmla="*/ 1522036 w 2359524"/>
                <a:gd name="connsiteY6" fmla="*/ 5195843 h 5281301"/>
                <a:gd name="connsiteX7" fmla="*/ 1496399 w 2359524"/>
                <a:gd name="connsiteY7" fmla="*/ 5187297 h 5281301"/>
                <a:gd name="connsiteX8" fmla="*/ 1470762 w 2359524"/>
                <a:gd name="connsiteY8" fmla="*/ 5170205 h 5281301"/>
                <a:gd name="connsiteX9" fmla="*/ 1436578 w 2359524"/>
                <a:gd name="connsiteY9" fmla="*/ 5161659 h 5281301"/>
                <a:gd name="connsiteX10" fmla="*/ 1410941 w 2359524"/>
                <a:gd name="connsiteY10" fmla="*/ 5153114 h 5281301"/>
                <a:gd name="connsiteX11" fmla="*/ 1351120 w 2359524"/>
                <a:gd name="connsiteY11" fmla="*/ 5118930 h 5281301"/>
                <a:gd name="connsiteX12" fmla="*/ 1334029 w 2359524"/>
                <a:gd name="connsiteY12" fmla="*/ 5093293 h 5281301"/>
                <a:gd name="connsiteX13" fmla="*/ 1299846 w 2359524"/>
                <a:gd name="connsiteY13" fmla="*/ 5084747 h 5281301"/>
                <a:gd name="connsiteX14" fmla="*/ 1248571 w 2359524"/>
                <a:gd name="connsiteY14" fmla="*/ 5067656 h 5281301"/>
                <a:gd name="connsiteX15" fmla="*/ 1197296 w 2359524"/>
                <a:gd name="connsiteY15" fmla="*/ 5042018 h 5281301"/>
                <a:gd name="connsiteX16" fmla="*/ 1163113 w 2359524"/>
                <a:gd name="connsiteY16" fmla="*/ 5033473 h 5281301"/>
                <a:gd name="connsiteX17" fmla="*/ 1111838 w 2359524"/>
                <a:gd name="connsiteY17" fmla="*/ 5016381 h 5281301"/>
                <a:gd name="connsiteX18" fmla="*/ 1086201 w 2359524"/>
                <a:gd name="connsiteY18" fmla="*/ 4965106 h 5281301"/>
                <a:gd name="connsiteX19" fmla="*/ 1060563 w 2359524"/>
                <a:gd name="connsiteY19" fmla="*/ 4948015 h 5281301"/>
                <a:gd name="connsiteX20" fmla="*/ 1043472 w 2359524"/>
                <a:gd name="connsiteY20" fmla="*/ 4913831 h 5281301"/>
                <a:gd name="connsiteX21" fmla="*/ 1017834 w 2359524"/>
                <a:gd name="connsiteY21" fmla="*/ 4879648 h 5281301"/>
                <a:gd name="connsiteX22" fmla="*/ 1000743 w 2359524"/>
                <a:gd name="connsiteY22" fmla="*/ 4828373 h 5281301"/>
                <a:gd name="connsiteX23" fmla="*/ 983651 w 2359524"/>
                <a:gd name="connsiteY23" fmla="*/ 4794190 h 5281301"/>
                <a:gd name="connsiteX24" fmla="*/ 958014 w 2359524"/>
                <a:gd name="connsiteY24" fmla="*/ 4708732 h 5281301"/>
                <a:gd name="connsiteX25" fmla="*/ 949468 w 2359524"/>
                <a:gd name="connsiteY25" fmla="*/ 4683095 h 5281301"/>
                <a:gd name="connsiteX26" fmla="*/ 940922 w 2359524"/>
                <a:gd name="connsiteY26" fmla="*/ 4657458 h 5281301"/>
                <a:gd name="connsiteX27" fmla="*/ 923831 w 2359524"/>
                <a:gd name="connsiteY27" fmla="*/ 4631820 h 5281301"/>
                <a:gd name="connsiteX28" fmla="*/ 915285 w 2359524"/>
                <a:gd name="connsiteY28" fmla="*/ 4572000 h 5281301"/>
                <a:gd name="connsiteX29" fmla="*/ 889648 w 2359524"/>
                <a:gd name="connsiteY29" fmla="*/ 4486542 h 5281301"/>
                <a:gd name="connsiteX30" fmla="*/ 881102 w 2359524"/>
                <a:gd name="connsiteY30" fmla="*/ 4452359 h 5281301"/>
                <a:gd name="connsiteX31" fmla="*/ 855464 w 2359524"/>
                <a:gd name="connsiteY31" fmla="*/ 4383992 h 5281301"/>
                <a:gd name="connsiteX32" fmla="*/ 846919 w 2359524"/>
                <a:gd name="connsiteY32" fmla="*/ 4349809 h 5281301"/>
                <a:gd name="connsiteX33" fmla="*/ 812735 w 2359524"/>
                <a:gd name="connsiteY33" fmla="*/ 4221622 h 5281301"/>
                <a:gd name="connsiteX34" fmla="*/ 795644 w 2359524"/>
                <a:gd name="connsiteY34" fmla="*/ 4195985 h 5281301"/>
                <a:gd name="connsiteX35" fmla="*/ 787098 w 2359524"/>
                <a:gd name="connsiteY35" fmla="*/ 4170347 h 5281301"/>
                <a:gd name="connsiteX36" fmla="*/ 752915 w 2359524"/>
                <a:gd name="connsiteY36" fmla="*/ 4119073 h 5281301"/>
                <a:gd name="connsiteX37" fmla="*/ 710186 w 2359524"/>
                <a:gd name="connsiteY37" fmla="*/ 4042160 h 5281301"/>
                <a:gd name="connsiteX38" fmla="*/ 658911 w 2359524"/>
                <a:gd name="connsiteY38" fmla="*/ 3965248 h 5281301"/>
                <a:gd name="connsiteX39" fmla="*/ 641820 w 2359524"/>
                <a:gd name="connsiteY39" fmla="*/ 3939611 h 5281301"/>
                <a:gd name="connsiteX40" fmla="*/ 624728 w 2359524"/>
                <a:gd name="connsiteY40" fmla="*/ 3888336 h 5281301"/>
                <a:gd name="connsiteX41" fmla="*/ 616182 w 2359524"/>
                <a:gd name="connsiteY41" fmla="*/ 3785787 h 5281301"/>
                <a:gd name="connsiteX42" fmla="*/ 599091 w 2359524"/>
                <a:gd name="connsiteY42" fmla="*/ 3734512 h 5281301"/>
                <a:gd name="connsiteX43" fmla="*/ 590545 w 2359524"/>
                <a:gd name="connsiteY43" fmla="*/ 3503775 h 5281301"/>
                <a:gd name="connsiteX44" fmla="*/ 573453 w 2359524"/>
                <a:gd name="connsiteY44" fmla="*/ 3469592 h 5281301"/>
                <a:gd name="connsiteX45" fmla="*/ 564907 w 2359524"/>
                <a:gd name="connsiteY45" fmla="*/ 3443955 h 5281301"/>
                <a:gd name="connsiteX46" fmla="*/ 547816 w 2359524"/>
                <a:gd name="connsiteY46" fmla="*/ 3418317 h 5281301"/>
                <a:gd name="connsiteX47" fmla="*/ 530724 w 2359524"/>
                <a:gd name="connsiteY47" fmla="*/ 3358497 h 5281301"/>
                <a:gd name="connsiteX48" fmla="*/ 522178 w 2359524"/>
                <a:gd name="connsiteY48" fmla="*/ 3332859 h 5281301"/>
                <a:gd name="connsiteX49" fmla="*/ 505087 w 2359524"/>
                <a:gd name="connsiteY49" fmla="*/ 3247402 h 5281301"/>
                <a:gd name="connsiteX50" fmla="*/ 487995 w 2359524"/>
                <a:gd name="connsiteY50" fmla="*/ 3196127 h 5281301"/>
                <a:gd name="connsiteX51" fmla="*/ 479449 w 2359524"/>
                <a:gd name="connsiteY51" fmla="*/ 3170489 h 5281301"/>
                <a:gd name="connsiteX52" fmla="*/ 470904 w 2359524"/>
                <a:gd name="connsiteY52" fmla="*/ 3127760 h 5281301"/>
                <a:gd name="connsiteX53" fmla="*/ 462358 w 2359524"/>
                <a:gd name="connsiteY53" fmla="*/ 3042302 h 5281301"/>
                <a:gd name="connsiteX54" fmla="*/ 445266 w 2359524"/>
                <a:gd name="connsiteY54" fmla="*/ 2991028 h 5281301"/>
                <a:gd name="connsiteX55" fmla="*/ 419629 w 2359524"/>
                <a:gd name="connsiteY55" fmla="*/ 2939753 h 5281301"/>
                <a:gd name="connsiteX56" fmla="*/ 411083 w 2359524"/>
                <a:gd name="connsiteY56" fmla="*/ 2905570 h 5281301"/>
                <a:gd name="connsiteX57" fmla="*/ 393991 w 2359524"/>
                <a:gd name="connsiteY57" fmla="*/ 2854295 h 5281301"/>
                <a:gd name="connsiteX58" fmla="*/ 376900 w 2359524"/>
                <a:gd name="connsiteY58" fmla="*/ 2580830 h 5281301"/>
                <a:gd name="connsiteX59" fmla="*/ 359808 w 2359524"/>
                <a:gd name="connsiteY59" fmla="*/ 2529555 h 5281301"/>
                <a:gd name="connsiteX60" fmla="*/ 351263 w 2359524"/>
                <a:gd name="connsiteY60" fmla="*/ 2486826 h 5281301"/>
                <a:gd name="connsiteX61" fmla="*/ 334171 w 2359524"/>
                <a:gd name="connsiteY61" fmla="*/ 2435551 h 5281301"/>
                <a:gd name="connsiteX62" fmla="*/ 325625 w 2359524"/>
                <a:gd name="connsiteY62" fmla="*/ 2409914 h 5281301"/>
                <a:gd name="connsiteX63" fmla="*/ 308534 w 2359524"/>
                <a:gd name="connsiteY63" fmla="*/ 1965532 h 5281301"/>
                <a:gd name="connsiteX64" fmla="*/ 299988 w 2359524"/>
                <a:gd name="connsiteY64" fmla="*/ 1803162 h 5281301"/>
                <a:gd name="connsiteX65" fmla="*/ 240167 w 2359524"/>
                <a:gd name="connsiteY65" fmla="*/ 1657884 h 5281301"/>
                <a:gd name="connsiteX66" fmla="*/ 180347 w 2359524"/>
                <a:gd name="connsiteY66" fmla="*/ 1495514 h 5281301"/>
                <a:gd name="connsiteX67" fmla="*/ 120526 w 2359524"/>
                <a:gd name="connsiteY67" fmla="*/ 1290415 h 5281301"/>
                <a:gd name="connsiteX68" fmla="*/ 137618 w 2359524"/>
                <a:gd name="connsiteY68" fmla="*/ 1093861 h 5281301"/>
                <a:gd name="connsiteX69" fmla="*/ 116296 w 2359524"/>
                <a:gd name="connsiteY69" fmla="*/ 918631 h 5281301"/>
                <a:gd name="connsiteX70" fmla="*/ 69251 w 2359524"/>
                <a:gd name="connsiteY70" fmla="*/ 777667 h 5281301"/>
                <a:gd name="connsiteX71" fmla="*/ 35068 w 2359524"/>
                <a:gd name="connsiteY71" fmla="*/ 623843 h 5281301"/>
                <a:gd name="connsiteX72" fmla="*/ 17977 w 2359524"/>
                <a:gd name="connsiteY72" fmla="*/ 478564 h 5281301"/>
                <a:gd name="connsiteX73" fmla="*/ 9431 w 2359524"/>
                <a:gd name="connsiteY73" fmla="*/ 170916 h 5281301"/>
                <a:gd name="connsiteX74" fmla="*/ 885 w 2359524"/>
                <a:gd name="connsiteY74" fmla="*/ 119641 h 5281301"/>
                <a:gd name="connsiteX75" fmla="*/ 885 w 2359524"/>
                <a:gd name="connsiteY75" fmla="*/ 0 h 5281301"/>
                <a:gd name="connsiteX0" fmla="*/ 2359524 w 2359524"/>
                <a:gd name="connsiteY0" fmla="*/ 5281301 h 5281301"/>
                <a:gd name="connsiteX1" fmla="*/ 2350978 w 2359524"/>
                <a:gd name="connsiteY1" fmla="*/ 5238572 h 5281301"/>
                <a:gd name="connsiteX2" fmla="*/ 2256975 w 2359524"/>
                <a:gd name="connsiteY2" fmla="*/ 5212934 h 5281301"/>
                <a:gd name="connsiteX3" fmla="*/ 1838231 w 2359524"/>
                <a:gd name="connsiteY3" fmla="*/ 5221480 h 5281301"/>
                <a:gd name="connsiteX4" fmla="*/ 1812593 w 2359524"/>
                <a:gd name="connsiteY4" fmla="*/ 5230026 h 5281301"/>
                <a:gd name="connsiteX5" fmla="*/ 1650223 w 2359524"/>
                <a:gd name="connsiteY5" fmla="*/ 5221480 h 5281301"/>
                <a:gd name="connsiteX6" fmla="*/ 1522036 w 2359524"/>
                <a:gd name="connsiteY6" fmla="*/ 5195843 h 5281301"/>
                <a:gd name="connsiteX7" fmla="*/ 1496399 w 2359524"/>
                <a:gd name="connsiteY7" fmla="*/ 5187297 h 5281301"/>
                <a:gd name="connsiteX8" fmla="*/ 1470762 w 2359524"/>
                <a:gd name="connsiteY8" fmla="*/ 5170205 h 5281301"/>
                <a:gd name="connsiteX9" fmla="*/ 1436578 w 2359524"/>
                <a:gd name="connsiteY9" fmla="*/ 5161659 h 5281301"/>
                <a:gd name="connsiteX10" fmla="*/ 1410941 w 2359524"/>
                <a:gd name="connsiteY10" fmla="*/ 5153114 h 5281301"/>
                <a:gd name="connsiteX11" fmla="*/ 1351120 w 2359524"/>
                <a:gd name="connsiteY11" fmla="*/ 5118930 h 5281301"/>
                <a:gd name="connsiteX12" fmla="*/ 1334029 w 2359524"/>
                <a:gd name="connsiteY12" fmla="*/ 5093293 h 5281301"/>
                <a:gd name="connsiteX13" fmla="*/ 1299846 w 2359524"/>
                <a:gd name="connsiteY13" fmla="*/ 5084747 h 5281301"/>
                <a:gd name="connsiteX14" fmla="*/ 1248571 w 2359524"/>
                <a:gd name="connsiteY14" fmla="*/ 5067656 h 5281301"/>
                <a:gd name="connsiteX15" fmla="*/ 1197296 w 2359524"/>
                <a:gd name="connsiteY15" fmla="*/ 5042018 h 5281301"/>
                <a:gd name="connsiteX16" fmla="*/ 1163113 w 2359524"/>
                <a:gd name="connsiteY16" fmla="*/ 5033473 h 5281301"/>
                <a:gd name="connsiteX17" fmla="*/ 1111838 w 2359524"/>
                <a:gd name="connsiteY17" fmla="*/ 5016381 h 5281301"/>
                <a:gd name="connsiteX18" fmla="*/ 1086201 w 2359524"/>
                <a:gd name="connsiteY18" fmla="*/ 4965106 h 5281301"/>
                <a:gd name="connsiteX19" fmla="*/ 1060563 w 2359524"/>
                <a:gd name="connsiteY19" fmla="*/ 4948015 h 5281301"/>
                <a:gd name="connsiteX20" fmla="*/ 1043472 w 2359524"/>
                <a:gd name="connsiteY20" fmla="*/ 4913831 h 5281301"/>
                <a:gd name="connsiteX21" fmla="*/ 1017834 w 2359524"/>
                <a:gd name="connsiteY21" fmla="*/ 4879648 h 5281301"/>
                <a:gd name="connsiteX22" fmla="*/ 1000743 w 2359524"/>
                <a:gd name="connsiteY22" fmla="*/ 4828373 h 5281301"/>
                <a:gd name="connsiteX23" fmla="*/ 983651 w 2359524"/>
                <a:gd name="connsiteY23" fmla="*/ 4794190 h 5281301"/>
                <a:gd name="connsiteX24" fmla="*/ 958014 w 2359524"/>
                <a:gd name="connsiteY24" fmla="*/ 4708732 h 5281301"/>
                <a:gd name="connsiteX25" fmla="*/ 949468 w 2359524"/>
                <a:gd name="connsiteY25" fmla="*/ 4683095 h 5281301"/>
                <a:gd name="connsiteX26" fmla="*/ 940922 w 2359524"/>
                <a:gd name="connsiteY26" fmla="*/ 4657458 h 5281301"/>
                <a:gd name="connsiteX27" fmla="*/ 923831 w 2359524"/>
                <a:gd name="connsiteY27" fmla="*/ 4631820 h 5281301"/>
                <a:gd name="connsiteX28" fmla="*/ 915285 w 2359524"/>
                <a:gd name="connsiteY28" fmla="*/ 4572000 h 5281301"/>
                <a:gd name="connsiteX29" fmla="*/ 889648 w 2359524"/>
                <a:gd name="connsiteY29" fmla="*/ 4486542 h 5281301"/>
                <a:gd name="connsiteX30" fmla="*/ 881102 w 2359524"/>
                <a:gd name="connsiteY30" fmla="*/ 4452359 h 5281301"/>
                <a:gd name="connsiteX31" fmla="*/ 855464 w 2359524"/>
                <a:gd name="connsiteY31" fmla="*/ 4383992 h 5281301"/>
                <a:gd name="connsiteX32" fmla="*/ 846919 w 2359524"/>
                <a:gd name="connsiteY32" fmla="*/ 4349809 h 5281301"/>
                <a:gd name="connsiteX33" fmla="*/ 812735 w 2359524"/>
                <a:gd name="connsiteY33" fmla="*/ 4221622 h 5281301"/>
                <a:gd name="connsiteX34" fmla="*/ 787098 w 2359524"/>
                <a:gd name="connsiteY34" fmla="*/ 4170347 h 5281301"/>
                <a:gd name="connsiteX35" fmla="*/ 752915 w 2359524"/>
                <a:gd name="connsiteY35" fmla="*/ 4119073 h 5281301"/>
                <a:gd name="connsiteX36" fmla="*/ 710186 w 2359524"/>
                <a:gd name="connsiteY36" fmla="*/ 4042160 h 5281301"/>
                <a:gd name="connsiteX37" fmla="*/ 658911 w 2359524"/>
                <a:gd name="connsiteY37" fmla="*/ 3965248 h 5281301"/>
                <a:gd name="connsiteX38" fmla="*/ 641820 w 2359524"/>
                <a:gd name="connsiteY38" fmla="*/ 3939611 h 5281301"/>
                <a:gd name="connsiteX39" fmla="*/ 624728 w 2359524"/>
                <a:gd name="connsiteY39" fmla="*/ 3888336 h 5281301"/>
                <a:gd name="connsiteX40" fmla="*/ 616182 w 2359524"/>
                <a:gd name="connsiteY40" fmla="*/ 3785787 h 5281301"/>
                <a:gd name="connsiteX41" fmla="*/ 599091 w 2359524"/>
                <a:gd name="connsiteY41" fmla="*/ 3734512 h 5281301"/>
                <a:gd name="connsiteX42" fmla="*/ 590545 w 2359524"/>
                <a:gd name="connsiteY42" fmla="*/ 3503775 h 5281301"/>
                <a:gd name="connsiteX43" fmla="*/ 573453 w 2359524"/>
                <a:gd name="connsiteY43" fmla="*/ 3469592 h 5281301"/>
                <a:gd name="connsiteX44" fmla="*/ 564907 w 2359524"/>
                <a:gd name="connsiteY44" fmla="*/ 3443955 h 5281301"/>
                <a:gd name="connsiteX45" fmla="*/ 547816 w 2359524"/>
                <a:gd name="connsiteY45" fmla="*/ 3418317 h 5281301"/>
                <a:gd name="connsiteX46" fmla="*/ 530724 w 2359524"/>
                <a:gd name="connsiteY46" fmla="*/ 3358497 h 5281301"/>
                <a:gd name="connsiteX47" fmla="*/ 522178 w 2359524"/>
                <a:gd name="connsiteY47" fmla="*/ 3332859 h 5281301"/>
                <a:gd name="connsiteX48" fmla="*/ 505087 w 2359524"/>
                <a:gd name="connsiteY48" fmla="*/ 3247402 h 5281301"/>
                <a:gd name="connsiteX49" fmla="*/ 487995 w 2359524"/>
                <a:gd name="connsiteY49" fmla="*/ 3196127 h 5281301"/>
                <a:gd name="connsiteX50" fmla="*/ 479449 w 2359524"/>
                <a:gd name="connsiteY50" fmla="*/ 3170489 h 5281301"/>
                <a:gd name="connsiteX51" fmla="*/ 470904 w 2359524"/>
                <a:gd name="connsiteY51" fmla="*/ 3127760 h 5281301"/>
                <a:gd name="connsiteX52" fmla="*/ 462358 w 2359524"/>
                <a:gd name="connsiteY52" fmla="*/ 3042302 h 5281301"/>
                <a:gd name="connsiteX53" fmla="*/ 445266 w 2359524"/>
                <a:gd name="connsiteY53" fmla="*/ 2991028 h 5281301"/>
                <a:gd name="connsiteX54" fmla="*/ 419629 w 2359524"/>
                <a:gd name="connsiteY54" fmla="*/ 2939753 h 5281301"/>
                <a:gd name="connsiteX55" fmla="*/ 411083 w 2359524"/>
                <a:gd name="connsiteY55" fmla="*/ 2905570 h 5281301"/>
                <a:gd name="connsiteX56" fmla="*/ 393991 w 2359524"/>
                <a:gd name="connsiteY56" fmla="*/ 2854295 h 5281301"/>
                <a:gd name="connsiteX57" fmla="*/ 376900 w 2359524"/>
                <a:gd name="connsiteY57" fmla="*/ 2580830 h 5281301"/>
                <a:gd name="connsiteX58" fmla="*/ 359808 w 2359524"/>
                <a:gd name="connsiteY58" fmla="*/ 2529555 h 5281301"/>
                <a:gd name="connsiteX59" fmla="*/ 351263 w 2359524"/>
                <a:gd name="connsiteY59" fmla="*/ 2486826 h 5281301"/>
                <a:gd name="connsiteX60" fmla="*/ 334171 w 2359524"/>
                <a:gd name="connsiteY60" fmla="*/ 2435551 h 5281301"/>
                <a:gd name="connsiteX61" fmla="*/ 325625 w 2359524"/>
                <a:gd name="connsiteY61" fmla="*/ 2409914 h 5281301"/>
                <a:gd name="connsiteX62" fmla="*/ 308534 w 2359524"/>
                <a:gd name="connsiteY62" fmla="*/ 1965532 h 5281301"/>
                <a:gd name="connsiteX63" fmla="*/ 299988 w 2359524"/>
                <a:gd name="connsiteY63" fmla="*/ 1803162 h 5281301"/>
                <a:gd name="connsiteX64" fmla="*/ 240167 w 2359524"/>
                <a:gd name="connsiteY64" fmla="*/ 1657884 h 5281301"/>
                <a:gd name="connsiteX65" fmla="*/ 180347 w 2359524"/>
                <a:gd name="connsiteY65" fmla="*/ 1495514 h 5281301"/>
                <a:gd name="connsiteX66" fmla="*/ 120526 w 2359524"/>
                <a:gd name="connsiteY66" fmla="*/ 1290415 h 5281301"/>
                <a:gd name="connsiteX67" fmla="*/ 137618 w 2359524"/>
                <a:gd name="connsiteY67" fmla="*/ 1093861 h 5281301"/>
                <a:gd name="connsiteX68" fmla="*/ 116296 w 2359524"/>
                <a:gd name="connsiteY68" fmla="*/ 918631 h 5281301"/>
                <a:gd name="connsiteX69" fmla="*/ 69251 w 2359524"/>
                <a:gd name="connsiteY69" fmla="*/ 777667 h 5281301"/>
                <a:gd name="connsiteX70" fmla="*/ 35068 w 2359524"/>
                <a:gd name="connsiteY70" fmla="*/ 623843 h 5281301"/>
                <a:gd name="connsiteX71" fmla="*/ 17977 w 2359524"/>
                <a:gd name="connsiteY71" fmla="*/ 478564 h 5281301"/>
                <a:gd name="connsiteX72" fmla="*/ 9431 w 2359524"/>
                <a:gd name="connsiteY72" fmla="*/ 170916 h 5281301"/>
                <a:gd name="connsiteX73" fmla="*/ 885 w 2359524"/>
                <a:gd name="connsiteY73" fmla="*/ 119641 h 5281301"/>
                <a:gd name="connsiteX74" fmla="*/ 885 w 2359524"/>
                <a:gd name="connsiteY74" fmla="*/ 0 h 5281301"/>
                <a:gd name="connsiteX0" fmla="*/ 2359524 w 2359524"/>
                <a:gd name="connsiteY0" fmla="*/ 5281301 h 5281301"/>
                <a:gd name="connsiteX1" fmla="*/ 2350978 w 2359524"/>
                <a:gd name="connsiteY1" fmla="*/ 5238572 h 5281301"/>
                <a:gd name="connsiteX2" fmla="*/ 2256975 w 2359524"/>
                <a:gd name="connsiteY2" fmla="*/ 5212934 h 5281301"/>
                <a:gd name="connsiteX3" fmla="*/ 1838231 w 2359524"/>
                <a:gd name="connsiteY3" fmla="*/ 5221480 h 5281301"/>
                <a:gd name="connsiteX4" fmla="*/ 1812593 w 2359524"/>
                <a:gd name="connsiteY4" fmla="*/ 5230026 h 5281301"/>
                <a:gd name="connsiteX5" fmla="*/ 1650223 w 2359524"/>
                <a:gd name="connsiteY5" fmla="*/ 5221480 h 5281301"/>
                <a:gd name="connsiteX6" fmla="*/ 1522036 w 2359524"/>
                <a:gd name="connsiteY6" fmla="*/ 5195843 h 5281301"/>
                <a:gd name="connsiteX7" fmla="*/ 1496399 w 2359524"/>
                <a:gd name="connsiteY7" fmla="*/ 5187297 h 5281301"/>
                <a:gd name="connsiteX8" fmla="*/ 1470762 w 2359524"/>
                <a:gd name="connsiteY8" fmla="*/ 5170205 h 5281301"/>
                <a:gd name="connsiteX9" fmla="*/ 1436578 w 2359524"/>
                <a:gd name="connsiteY9" fmla="*/ 5161659 h 5281301"/>
                <a:gd name="connsiteX10" fmla="*/ 1410941 w 2359524"/>
                <a:gd name="connsiteY10" fmla="*/ 5153114 h 5281301"/>
                <a:gd name="connsiteX11" fmla="*/ 1351120 w 2359524"/>
                <a:gd name="connsiteY11" fmla="*/ 5118930 h 5281301"/>
                <a:gd name="connsiteX12" fmla="*/ 1334029 w 2359524"/>
                <a:gd name="connsiteY12" fmla="*/ 5093293 h 5281301"/>
                <a:gd name="connsiteX13" fmla="*/ 1299846 w 2359524"/>
                <a:gd name="connsiteY13" fmla="*/ 5084747 h 5281301"/>
                <a:gd name="connsiteX14" fmla="*/ 1248571 w 2359524"/>
                <a:gd name="connsiteY14" fmla="*/ 5067656 h 5281301"/>
                <a:gd name="connsiteX15" fmla="*/ 1197296 w 2359524"/>
                <a:gd name="connsiteY15" fmla="*/ 5042018 h 5281301"/>
                <a:gd name="connsiteX16" fmla="*/ 1163113 w 2359524"/>
                <a:gd name="connsiteY16" fmla="*/ 5033473 h 5281301"/>
                <a:gd name="connsiteX17" fmla="*/ 1111838 w 2359524"/>
                <a:gd name="connsiteY17" fmla="*/ 5016381 h 5281301"/>
                <a:gd name="connsiteX18" fmla="*/ 1086201 w 2359524"/>
                <a:gd name="connsiteY18" fmla="*/ 4965106 h 5281301"/>
                <a:gd name="connsiteX19" fmla="*/ 1060563 w 2359524"/>
                <a:gd name="connsiteY19" fmla="*/ 4948015 h 5281301"/>
                <a:gd name="connsiteX20" fmla="*/ 1043472 w 2359524"/>
                <a:gd name="connsiteY20" fmla="*/ 4913831 h 5281301"/>
                <a:gd name="connsiteX21" fmla="*/ 1017834 w 2359524"/>
                <a:gd name="connsiteY21" fmla="*/ 4879648 h 5281301"/>
                <a:gd name="connsiteX22" fmla="*/ 1000743 w 2359524"/>
                <a:gd name="connsiteY22" fmla="*/ 4828373 h 5281301"/>
                <a:gd name="connsiteX23" fmla="*/ 983651 w 2359524"/>
                <a:gd name="connsiteY23" fmla="*/ 4794190 h 5281301"/>
                <a:gd name="connsiteX24" fmla="*/ 958014 w 2359524"/>
                <a:gd name="connsiteY24" fmla="*/ 4708732 h 5281301"/>
                <a:gd name="connsiteX25" fmla="*/ 949468 w 2359524"/>
                <a:gd name="connsiteY25" fmla="*/ 4683095 h 5281301"/>
                <a:gd name="connsiteX26" fmla="*/ 940922 w 2359524"/>
                <a:gd name="connsiteY26" fmla="*/ 4657458 h 5281301"/>
                <a:gd name="connsiteX27" fmla="*/ 923831 w 2359524"/>
                <a:gd name="connsiteY27" fmla="*/ 4631820 h 5281301"/>
                <a:gd name="connsiteX28" fmla="*/ 915285 w 2359524"/>
                <a:gd name="connsiteY28" fmla="*/ 4572000 h 5281301"/>
                <a:gd name="connsiteX29" fmla="*/ 889648 w 2359524"/>
                <a:gd name="connsiteY29" fmla="*/ 4486542 h 5281301"/>
                <a:gd name="connsiteX30" fmla="*/ 881102 w 2359524"/>
                <a:gd name="connsiteY30" fmla="*/ 4452359 h 5281301"/>
                <a:gd name="connsiteX31" fmla="*/ 855464 w 2359524"/>
                <a:gd name="connsiteY31" fmla="*/ 4383992 h 5281301"/>
                <a:gd name="connsiteX32" fmla="*/ 846919 w 2359524"/>
                <a:gd name="connsiteY32" fmla="*/ 4349809 h 5281301"/>
                <a:gd name="connsiteX33" fmla="*/ 812735 w 2359524"/>
                <a:gd name="connsiteY33" fmla="*/ 4221622 h 5281301"/>
                <a:gd name="connsiteX34" fmla="*/ 752915 w 2359524"/>
                <a:gd name="connsiteY34" fmla="*/ 4119073 h 5281301"/>
                <a:gd name="connsiteX35" fmla="*/ 710186 w 2359524"/>
                <a:gd name="connsiteY35" fmla="*/ 4042160 h 5281301"/>
                <a:gd name="connsiteX36" fmla="*/ 658911 w 2359524"/>
                <a:gd name="connsiteY36" fmla="*/ 3965248 h 5281301"/>
                <a:gd name="connsiteX37" fmla="*/ 641820 w 2359524"/>
                <a:gd name="connsiteY37" fmla="*/ 3939611 h 5281301"/>
                <a:gd name="connsiteX38" fmla="*/ 624728 w 2359524"/>
                <a:gd name="connsiteY38" fmla="*/ 3888336 h 5281301"/>
                <a:gd name="connsiteX39" fmla="*/ 616182 w 2359524"/>
                <a:gd name="connsiteY39" fmla="*/ 3785787 h 5281301"/>
                <a:gd name="connsiteX40" fmla="*/ 599091 w 2359524"/>
                <a:gd name="connsiteY40" fmla="*/ 3734512 h 5281301"/>
                <a:gd name="connsiteX41" fmla="*/ 590545 w 2359524"/>
                <a:gd name="connsiteY41" fmla="*/ 3503775 h 5281301"/>
                <a:gd name="connsiteX42" fmla="*/ 573453 w 2359524"/>
                <a:gd name="connsiteY42" fmla="*/ 3469592 h 5281301"/>
                <a:gd name="connsiteX43" fmla="*/ 564907 w 2359524"/>
                <a:gd name="connsiteY43" fmla="*/ 3443955 h 5281301"/>
                <a:gd name="connsiteX44" fmla="*/ 547816 w 2359524"/>
                <a:gd name="connsiteY44" fmla="*/ 3418317 h 5281301"/>
                <a:gd name="connsiteX45" fmla="*/ 530724 w 2359524"/>
                <a:gd name="connsiteY45" fmla="*/ 3358497 h 5281301"/>
                <a:gd name="connsiteX46" fmla="*/ 522178 w 2359524"/>
                <a:gd name="connsiteY46" fmla="*/ 3332859 h 5281301"/>
                <a:gd name="connsiteX47" fmla="*/ 505087 w 2359524"/>
                <a:gd name="connsiteY47" fmla="*/ 3247402 h 5281301"/>
                <a:gd name="connsiteX48" fmla="*/ 487995 w 2359524"/>
                <a:gd name="connsiteY48" fmla="*/ 3196127 h 5281301"/>
                <a:gd name="connsiteX49" fmla="*/ 479449 w 2359524"/>
                <a:gd name="connsiteY49" fmla="*/ 3170489 h 5281301"/>
                <a:gd name="connsiteX50" fmla="*/ 470904 w 2359524"/>
                <a:gd name="connsiteY50" fmla="*/ 3127760 h 5281301"/>
                <a:gd name="connsiteX51" fmla="*/ 462358 w 2359524"/>
                <a:gd name="connsiteY51" fmla="*/ 3042302 h 5281301"/>
                <a:gd name="connsiteX52" fmla="*/ 445266 w 2359524"/>
                <a:gd name="connsiteY52" fmla="*/ 2991028 h 5281301"/>
                <a:gd name="connsiteX53" fmla="*/ 419629 w 2359524"/>
                <a:gd name="connsiteY53" fmla="*/ 2939753 h 5281301"/>
                <a:gd name="connsiteX54" fmla="*/ 411083 w 2359524"/>
                <a:gd name="connsiteY54" fmla="*/ 2905570 h 5281301"/>
                <a:gd name="connsiteX55" fmla="*/ 393991 w 2359524"/>
                <a:gd name="connsiteY55" fmla="*/ 2854295 h 5281301"/>
                <a:gd name="connsiteX56" fmla="*/ 376900 w 2359524"/>
                <a:gd name="connsiteY56" fmla="*/ 2580830 h 5281301"/>
                <a:gd name="connsiteX57" fmla="*/ 359808 w 2359524"/>
                <a:gd name="connsiteY57" fmla="*/ 2529555 h 5281301"/>
                <a:gd name="connsiteX58" fmla="*/ 351263 w 2359524"/>
                <a:gd name="connsiteY58" fmla="*/ 2486826 h 5281301"/>
                <a:gd name="connsiteX59" fmla="*/ 334171 w 2359524"/>
                <a:gd name="connsiteY59" fmla="*/ 2435551 h 5281301"/>
                <a:gd name="connsiteX60" fmla="*/ 325625 w 2359524"/>
                <a:gd name="connsiteY60" fmla="*/ 2409914 h 5281301"/>
                <a:gd name="connsiteX61" fmla="*/ 308534 w 2359524"/>
                <a:gd name="connsiteY61" fmla="*/ 1965532 h 5281301"/>
                <a:gd name="connsiteX62" fmla="*/ 299988 w 2359524"/>
                <a:gd name="connsiteY62" fmla="*/ 1803162 h 5281301"/>
                <a:gd name="connsiteX63" fmla="*/ 240167 w 2359524"/>
                <a:gd name="connsiteY63" fmla="*/ 1657884 h 5281301"/>
                <a:gd name="connsiteX64" fmla="*/ 180347 w 2359524"/>
                <a:gd name="connsiteY64" fmla="*/ 1495514 h 5281301"/>
                <a:gd name="connsiteX65" fmla="*/ 120526 w 2359524"/>
                <a:gd name="connsiteY65" fmla="*/ 1290415 h 5281301"/>
                <a:gd name="connsiteX66" fmla="*/ 137618 w 2359524"/>
                <a:gd name="connsiteY66" fmla="*/ 1093861 h 5281301"/>
                <a:gd name="connsiteX67" fmla="*/ 116296 w 2359524"/>
                <a:gd name="connsiteY67" fmla="*/ 918631 h 5281301"/>
                <a:gd name="connsiteX68" fmla="*/ 69251 w 2359524"/>
                <a:gd name="connsiteY68" fmla="*/ 777667 h 5281301"/>
                <a:gd name="connsiteX69" fmla="*/ 35068 w 2359524"/>
                <a:gd name="connsiteY69" fmla="*/ 623843 h 5281301"/>
                <a:gd name="connsiteX70" fmla="*/ 17977 w 2359524"/>
                <a:gd name="connsiteY70" fmla="*/ 478564 h 5281301"/>
                <a:gd name="connsiteX71" fmla="*/ 9431 w 2359524"/>
                <a:gd name="connsiteY71" fmla="*/ 170916 h 5281301"/>
                <a:gd name="connsiteX72" fmla="*/ 885 w 2359524"/>
                <a:gd name="connsiteY72" fmla="*/ 119641 h 5281301"/>
                <a:gd name="connsiteX73" fmla="*/ 885 w 2359524"/>
                <a:gd name="connsiteY73" fmla="*/ 0 h 5281301"/>
                <a:gd name="connsiteX0" fmla="*/ 2359524 w 2359524"/>
                <a:gd name="connsiteY0" fmla="*/ 5281301 h 5281301"/>
                <a:gd name="connsiteX1" fmla="*/ 2350978 w 2359524"/>
                <a:gd name="connsiteY1" fmla="*/ 5238572 h 5281301"/>
                <a:gd name="connsiteX2" fmla="*/ 2256975 w 2359524"/>
                <a:gd name="connsiteY2" fmla="*/ 5212934 h 5281301"/>
                <a:gd name="connsiteX3" fmla="*/ 1838231 w 2359524"/>
                <a:gd name="connsiteY3" fmla="*/ 5221480 h 5281301"/>
                <a:gd name="connsiteX4" fmla="*/ 1812593 w 2359524"/>
                <a:gd name="connsiteY4" fmla="*/ 5230026 h 5281301"/>
                <a:gd name="connsiteX5" fmla="*/ 1650223 w 2359524"/>
                <a:gd name="connsiteY5" fmla="*/ 5221480 h 5281301"/>
                <a:gd name="connsiteX6" fmla="*/ 1522036 w 2359524"/>
                <a:gd name="connsiteY6" fmla="*/ 5195843 h 5281301"/>
                <a:gd name="connsiteX7" fmla="*/ 1496399 w 2359524"/>
                <a:gd name="connsiteY7" fmla="*/ 5187297 h 5281301"/>
                <a:gd name="connsiteX8" fmla="*/ 1470762 w 2359524"/>
                <a:gd name="connsiteY8" fmla="*/ 5170205 h 5281301"/>
                <a:gd name="connsiteX9" fmla="*/ 1436578 w 2359524"/>
                <a:gd name="connsiteY9" fmla="*/ 5161659 h 5281301"/>
                <a:gd name="connsiteX10" fmla="*/ 1410941 w 2359524"/>
                <a:gd name="connsiteY10" fmla="*/ 5153114 h 5281301"/>
                <a:gd name="connsiteX11" fmla="*/ 1351120 w 2359524"/>
                <a:gd name="connsiteY11" fmla="*/ 5118930 h 5281301"/>
                <a:gd name="connsiteX12" fmla="*/ 1334029 w 2359524"/>
                <a:gd name="connsiteY12" fmla="*/ 5093293 h 5281301"/>
                <a:gd name="connsiteX13" fmla="*/ 1299846 w 2359524"/>
                <a:gd name="connsiteY13" fmla="*/ 5084747 h 5281301"/>
                <a:gd name="connsiteX14" fmla="*/ 1248571 w 2359524"/>
                <a:gd name="connsiteY14" fmla="*/ 5067656 h 5281301"/>
                <a:gd name="connsiteX15" fmla="*/ 1197296 w 2359524"/>
                <a:gd name="connsiteY15" fmla="*/ 5042018 h 5281301"/>
                <a:gd name="connsiteX16" fmla="*/ 1163113 w 2359524"/>
                <a:gd name="connsiteY16" fmla="*/ 5033473 h 5281301"/>
                <a:gd name="connsiteX17" fmla="*/ 1111838 w 2359524"/>
                <a:gd name="connsiteY17" fmla="*/ 5016381 h 5281301"/>
                <a:gd name="connsiteX18" fmla="*/ 1086201 w 2359524"/>
                <a:gd name="connsiteY18" fmla="*/ 4965106 h 5281301"/>
                <a:gd name="connsiteX19" fmla="*/ 1060563 w 2359524"/>
                <a:gd name="connsiteY19" fmla="*/ 4948015 h 5281301"/>
                <a:gd name="connsiteX20" fmla="*/ 1043472 w 2359524"/>
                <a:gd name="connsiteY20" fmla="*/ 4913831 h 5281301"/>
                <a:gd name="connsiteX21" fmla="*/ 1017834 w 2359524"/>
                <a:gd name="connsiteY21" fmla="*/ 4879648 h 5281301"/>
                <a:gd name="connsiteX22" fmla="*/ 1000743 w 2359524"/>
                <a:gd name="connsiteY22" fmla="*/ 4828373 h 5281301"/>
                <a:gd name="connsiteX23" fmla="*/ 983651 w 2359524"/>
                <a:gd name="connsiteY23" fmla="*/ 4794190 h 5281301"/>
                <a:gd name="connsiteX24" fmla="*/ 958014 w 2359524"/>
                <a:gd name="connsiteY24" fmla="*/ 4708732 h 5281301"/>
                <a:gd name="connsiteX25" fmla="*/ 949468 w 2359524"/>
                <a:gd name="connsiteY25" fmla="*/ 4683095 h 5281301"/>
                <a:gd name="connsiteX26" fmla="*/ 940922 w 2359524"/>
                <a:gd name="connsiteY26" fmla="*/ 4657458 h 5281301"/>
                <a:gd name="connsiteX27" fmla="*/ 923831 w 2359524"/>
                <a:gd name="connsiteY27" fmla="*/ 4631820 h 5281301"/>
                <a:gd name="connsiteX28" fmla="*/ 915285 w 2359524"/>
                <a:gd name="connsiteY28" fmla="*/ 4572000 h 5281301"/>
                <a:gd name="connsiteX29" fmla="*/ 889648 w 2359524"/>
                <a:gd name="connsiteY29" fmla="*/ 4486542 h 5281301"/>
                <a:gd name="connsiteX30" fmla="*/ 881102 w 2359524"/>
                <a:gd name="connsiteY30" fmla="*/ 4452359 h 5281301"/>
                <a:gd name="connsiteX31" fmla="*/ 855464 w 2359524"/>
                <a:gd name="connsiteY31" fmla="*/ 4383992 h 5281301"/>
                <a:gd name="connsiteX32" fmla="*/ 846919 w 2359524"/>
                <a:gd name="connsiteY32" fmla="*/ 4349809 h 5281301"/>
                <a:gd name="connsiteX33" fmla="*/ 752915 w 2359524"/>
                <a:gd name="connsiteY33" fmla="*/ 4119073 h 5281301"/>
                <a:gd name="connsiteX34" fmla="*/ 710186 w 2359524"/>
                <a:gd name="connsiteY34" fmla="*/ 4042160 h 5281301"/>
                <a:gd name="connsiteX35" fmla="*/ 658911 w 2359524"/>
                <a:gd name="connsiteY35" fmla="*/ 3965248 h 5281301"/>
                <a:gd name="connsiteX36" fmla="*/ 641820 w 2359524"/>
                <a:gd name="connsiteY36" fmla="*/ 3939611 h 5281301"/>
                <a:gd name="connsiteX37" fmla="*/ 624728 w 2359524"/>
                <a:gd name="connsiteY37" fmla="*/ 3888336 h 5281301"/>
                <a:gd name="connsiteX38" fmla="*/ 616182 w 2359524"/>
                <a:gd name="connsiteY38" fmla="*/ 3785787 h 5281301"/>
                <a:gd name="connsiteX39" fmla="*/ 599091 w 2359524"/>
                <a:gd name="connsiteY39" fmla="*/ 3734512 h 5281301"/>
                <a:gd name="connsiteX40" fmla="*/ 590545 w 2359524"/>
                <a:gd name="connsiteY40" fmla="*/ 3503775 h 5281301"/>
                <a:gd name="connsiteX41" fmla="*/ 573453 w 2359524"/>
                <a:gd name="connsiteY41" fmla="*/ 3469592 h 5281301"/>
                <a:gd name="connsiteX42" fmla="*/ 564907 w 2359524"/>
                <a:gd name="connsiteY42" fmla="*/ 3443955 h 5281301"/>
                <a:gd name="connsiteX43" fmla="*/ 547816 w 2359524"/>
                <a:gd name="connsiteY43" fmla="*/ 3418317 h 5281301"/>
                <a:gd name="connsiteX44" fmla="*/ 530724 w 2359524"/>
                <a:gd name="connsiteY44" fmla="*/ 3358497 h 5281301"/>
                <a:gd name="connsiteX45" fmla="*/ 522178 w 2359524"/>
                <a:gd name="connsiteY45" fmla="*/ 3332859 h 5281301"/>
                <a:gd name="connsiteX46" fmla="*/ 505087 w 2359524"/>
                <a:gd name="connsiteY46" fmla="*/ 3247402 h 5281301"/>
                <a:gd name="connsiteX47" fmla="*/ 487995 w 2359524"/>
                <a:gd name="connsiteY47" fmla="*/ 3196127 h 5281301"/>
                <a:gd name="connsiteX48" fmla="*/ 479449 w 2359524"/>
                <a:gd name="connsiteY48" fmla="*/ 3170489 h 5281301"/>
                <a:gd name="connsiteX49" fmla="*/ 470904 w 2359524"/>
                <a:gd name="connsiteY49" fmla="*/ 3127760 h 5281301"/>
                <a:gd name="connsiteX50" fmla="*/ 462358 w 2359524"/>
                <a:gd name="connsiteY50" fmla="*/ 3042302 h 5281301"/>
                <a:gd name="connsiteX51" fmla="*/ 445266 w 2359524"/>
                <a:gd name="connsiteY51" fmla="*/ 2991028 h 5281301"/>
                <a:gd name="connsiteX52" fmla="*/ 419629 w 2359524"/>
                <a:gd name="connsiteY52" fmla="*/ 2939753 h 5281301"/>
                <a:gd name="connsiteX53" fmla="*/ 411083 w 2359524"/>
                <a:gd name="connsiteY53" fmla="*/ 2905570 h 5281301"/>
                <a:gd name="connsiteX54" fmla="*/ 393991 w 2359524"/>
                <a:gd name="connsiteY54" fmla="*/ 2854295 h 5281301"/>
                <a:gd name="connsiteX55" fmla="*/ 376900 w 2359524"/>
                <a:gd name="connsiteY55" fmla="*/ 2580830 h 5281301"/>
                <a:gd name="connsiteX56" fmla="*/ 359808 w 2359524"/>
                <a:gd name="connsiteY56" fmla="*/ 2529555 h 5281301"/>
                <a:gd name="connsiteX57" fmla="*/ 351263 w 2359524"/>
                <a:gd name="connsiteY57" fmla="*/ 2486826 h 5281301"/>
                <a:gd name="connsiteX58" fmla="*/ 334171 w 2359524"/>
                <a:gd name="connsiteY58" fmla="*/ 2435551 h 5281301"/>
                <a:gd name="connsiteX59" fmla="*/ 325625 w 2359524"/>
                <a:gd name="connsiteY59" fmla="*/ 2409914 h 5281301"/>
                <a:gd name="connsiteX60" fmla="*/ 308534 w 2359524"/>
                <a:gd name="connsiteY60" fmla="*/ 1965532 h 5281301"/>
                <a:gd name="connsiteX61" fmla="*/ 299988 w 2359524"/>
                <a:gd name="connsiteY61" fmla="*/ 1803162 h 5281301"/>
                <a:gd name="connsiteX62" fmla="*/ 240167 w 2359524"/>
                <a:gd name="connsiteY62" fmla="*/ 1657884 h 5281301"/>
                <a:gd name="connsiteX63" fmla="*/ 180347 w 2359524"/>
                <a:gd name="connsiteY63" fmla="*/ 1495514 h 5281301"/>
                <a:gd name="connsiteX64" fmla="*/ 120526 w 2359524"/>
                <a:gd name="connsiteY64" fmla="*/ 1290415 h 5281301"/>
                <a:gd name="connsiteX65" fmla="*/ 137618 w 2359524"/>
                <a:gd name="connsiteY65" fmla="*/ 1093861 h 5281301"/>
                <a:gd name="connsiteX66" fmla="*/ 116296 w 2359524"/>
                <a:gd name="connsiteY66" fmla="*/ 918631 h 5281301"/>
                <a:gd name="connsiteX67" fmla="*/ 69251 w 2359524"/>
                <a:gd name="connsiteY67" fmla="*/ 777667 h 5281301"/>
                <a:gd name="connsiteX68" fmla="*/ 35068 w 2359524"/>
                <a:gd name="connsiteY68" fmla="*/ 623843 h 5281301"/>
                <a:gd name="connsiteX69" fmla="*/ 17977 w 2359524"/>
                <a:gd name="connsiteY69" fmla="*/ 478564 h 5281301"/>
                <a:gd name="connsiteX70" fmla="*/ 9431 w 2359524"/>
                <a:gd name="connsiteY70" fmla="*/ 170916 h 5281301"/>
                <a:gd name="connsiteX71" fmla="*/ 885 w 2359524"/>
                <a:gd name="connsiteY71" fmla="*/ 119641 h 5281301"/>
                <a:gd name="connsiteX72" fmla="*/ 885 w 2359524"/>
                <a:gd name="connsiteY72" fmla="*/ 0 h 5281301"/>
                <a:gd name="connsiteX0" fmla="*/ 2359524 w 2359524"/>
                <a:gd name="connsiteY0" fmla="*/ 5281301 h 5281301"/>
                <a:gd name="connsiteX1" fmla="*/ 2350978 w 2359524"/>
                <a:gd name="connsiteY1" fmla="*/ 5238572 h 5281301"/>
                <a:gd name="connsiteX2" fmla="*/ 2256975 w 2359524"/>
                <a:gd name="connsiteY2" fmla="*/ 5212934 h 5281301"/>
                <a:gd name="connsiteX3" fmla="*/ 1838231 w 2359524"/>
                <a:gd name="connsiteY3" fmla="*/ 5221480 h 5281301"/>
                <a:gd name="connsiteX4" fmla="*/ 1812593 w 2359524"/>
                <a:gd name="connsiteY4" fmla="*/ 5230026 h 5281301"/>
                <a:gd name="connsiteX5" fmla="*/ 1650223 w 2359524"/>
                <a:gd name="connsiteY5" fmla="*/ 5221480 h 5281301"/>
                <a:gd name="connsiteX6" fmla="*/ 1522036 w 2359524"/>
                <a:gd name="connsiteY6" fmla="*/ 5195843 h 5281301"/>
                <a:gd name="connsiteX7" fmla="*/ 1496399 w 2359524"/>
                <a:gd name="connsiteY7" fmla="*/ 5187297 h 5281301"/>
                <a:gd name="connsiteX8" fmla="*/ 1470762 w 2359524"/>
                <a:gd name="connsiteY8" fmla="*/ 5170205 h 5281301"/>
                <a:gd name="connsiteX9" fmla="*/ 1436578 w 2359524"/>
                <a:gd name="connsiteY9" fmla="*/ 5161659 h 5281301"/>
                <a:gd name="connsiteX10" fmla="*/ 1410941 w 2359524"/>
                <a:gd name="connsiteY10" fmla="*/ 5153114 h 5281301"/>
                <a:gd name="connsiteX11" fmla="*/ 1351120 w 2359524"/>
                <a:gd name="connsiteY11" fmla="*/ 5118930 h 5281301"/>
                <a:gd name="connsiteX12" fmla="*/ 1334029 w 2359524"/>
                <a:gd name="connsiteY12" fmla="*/ 5093293 h 5281301"/>
                <a:gd name="connsiteX13" fmla="*/ 1299846 w 2359524"/>
                <a:gd name="connsiteY13" fmla="*/ 5084747 h 5281301"/>
                <a:gd name="connsiteX14" fmla="*/ 1248571 w 2359524"/>
                <a:gd name="connsiteY14" fmla="*/ 5067656 h 5281301"/>
                <a:gd name="connsiteX15" fmla="*/ 1197296 w 2359524"/>
                <a:gd name="connsiteY15" fmla="*/ 5042018 h 5281301"/>
                <a:gd name="connsiteX16" fmla="*/ 1163113 w 2359524"/>
                <a:gd name="connsiteY16" fmla="*/ 5033473 h 5281301"/>
                <a:gd name="connsiteX17" fmla="*/ 1111838 w 2359524"/>
                <a:gd name="connsiteY17" fmla="*/ 5016381 h 5281301"/>
                <a:gd name="connsiteX18" fmla="*/ 1086201 w 2359524"/>
                <a:gd name="connsiteY18" fmla="*/ 4965106 h 5281301"/>
                <a:gd name="connsiteX19" fmla="*/ 1060563 w 2359524"/>
                <a:gd name="connsiteY19" fmla="*/ 4948015 h 5281301"/>
                <a:gd name="connsiteX20" fmla="*/ 1043472 w 2359524"/>
                <a:gd name="connsiteY20" fmla="*/ 4913831 h 5281301"/>
                <a:gd name="connsiteX21" fmla="*/ 1017834 w 2359524"/>
                <a:gd name="connsiteY21" fmla="*/ 4879648 h 5281301"/>
                <a:gd name="connsiteX22" fmla="*/ 1000743 w 2359524"/>
                <a:gd name="connsiteY22" fmla="*/ 4828373 h 5281301"/>
                <a:gd name="connsiteX23" fmla="*/ 983651 w 2359524"/>
                <a:gd name="connsiteY23" fmla="*/ 4794190 h 5281301"/>
                <a:gd name="connsiteX24" fmla="*/ 958014 w 2359524"/>
                <a:gd name="connsiteY24" fmla="*/ 4708732 h 5281301"/>
                <a:gd name="connsiteX25" fmla="*/ 949468 w 2359524"/>
                <a:gd name="connsiteY25" fmla="*/ 4683095 h 5281301"/>
                <a:gd name="connsiteX26" fmla="*/ 940922 w 2359524"/>
                <a:gd name="connsiteY26" fmla="*/ 4657458 h 5281301"/>
                <a:gd name="connsiteX27" fmla="*/ 915285 w 2359524"/>
                <a:gd name="connsiteY27" fmla="*/ 4572000 h 5281301"/>
                <a:gd name="connsiteX28" fmla="*/ 889648 w 2359524"/>
                <a:gd name="connsiteY28" fmla="*/ 4486542 h 5281301"/>
                <a:gd name="connsiteX29" fmla="*/ 881102 w 2359524"/>
                <a:gd name="connsiteY29" fmla="*/ 4452359 h 5281301"/>
                <a:gd name="connsiteX30" fmla="*/ 855464 w 2359524"/>
                <a:gd name="connsiteY30" fmla="*/ 4383992 h 5281301"/>
                <a:gd name="connsiteX31" fmla="*/ 846919 w 2359524"/>
                <a:gd name="connsiteY31" fmla="*/ 4349809 h 5281301"/>
                <a:gd name="connsiteX32" fmla="*/ 752915 w 2359524"/>
                <a:gd name="connsiteY32" fmla="*/ 4119073 h 5281301"/>
                <a:gd name="connsiteX33" fmla="*/ 710186 w 2359524"/>
                <a:gd name="connsiteY33" fmla="*/ 4042160 h 5281301"/>
                <a:gd name="connsiteX34" fmla="*/ 658911 w 2359524"/>
                <a:gd name="connsiteY34" fmla="*/ 3965248 h 5281301"/>
                <a:gd name="connsiteX35" fmla="*/ 641820 w 2359524"/>
                <a:gd name="connsiteY35" fmla="*/ 3939611 h 5281301"/>
                <a:gd name="connsiteX36" fmla="*/ 624728 w 2359524"/>
                <a:gd name="connsiteY36" fmla="*/ 3888336 h 5281301"/>
                <a:gd name="connsiteX37" fmla="*/ 616182 w 2359524"/>
                <a:gd name="connsiteY37" fmla="*/ 3785787 h 5281301"/>
                <a:gd name="connsiteX38" fmla="*/ 599091 w 2359524"/>
                <a:gd name="connsiteY38" fmla="*/ 3734512 h 5281301"/>
                <a:gd name="connsiteX39" fmla="*/ 590545 w 2359524"/>
                <a:gd name="connsiteY39" fmla="*/ 3503775 h 5281301"/>
                <a:gd name="connsiteX40" fmla="*/ 573453 w 2359524"/>
                <a:gd name="connsiteY40" fmla="*/ 3469592 h 5281301"/>
                <a:gd name="connsiteX41" fmla="*/ 564907 w 2359524"/>
                <a:gd name="connsiteY41" fmla="*/ 3443955 h 5281301"/>
                <a:gd name="connsiteX42" fmla="*/ 547816 w 2359524"/>
                <a:gd name="connsiteY42" fmla="*/ 3418317 h 5281301"/>
                <a:gd name="connsiteX43" fmla="*/ 530724 w 2359524"/>
                <a:gd name="connsiteY43" fmla="*/ 3358497 h 5281301"/>
                <a:gd name="connsiteX44" fmla="*/ 522178 w 2359524"/>
                <a:gd name="connsiteY44" fmla="*/ 3332859 h 5281301"/>
                <a:gd name="connsiteX45" fmla="*/ 505087 w 2359524"/>
                <a:gd name="connsiteY45" fmla="*/ 3247402 h 5281301"/>
                <a:gd name="connsiteX46" fmla="*/ 487995 w 2359524"/>
                <a:gd name="connsiteY46" fmla="*/ 3196127 h 5281301"/>
                <a:gd name="connsiteX47" fmla="*/ 479449 w 2359524"/>
                <a:gd name="connsiteY47" fmla="*/ 3170489 h 5281301"/>
                <a:gd name="connsiteX48" fmla="*/ 470904 w 2359524"/>
                <a:gd name="connsiteY48" fmla="*/ 3127760 h 5281301"/>
                <a:gd name="connsiteX49" fmla="*/ 462358 w 2359524"/>
                <a:gd name="connsiteY49" fmla="*/ 3042302 h 5281301"/>
                <a:gd name="connsiteX50" fmla="*/ 445266 w 2359524"/>
                <a:gd name="connsiteY50" fmla="*/ 2991028 h 5281301"/>
                <a:gd name="connsiteX51" fmla="*/ 419629 w 2359524"/>
                <a:gd name="connsiteY51" fmla="*/ 2939753 h 5281301"/>
                <a:gd name="connsiteX52" fmla="*/ 411083 w 2359524"/>
                <a:gd name="connsiteY52" fmla="*/ 2905570 h 5281301"/>
                <a:gd name="connsiteX53" fmla="*/ 393991 w 2359524"/>
                <a:gd name="connsiteY53" fmla="*/ 2854295 h 5281301"/>
                <a:gd name="connsiteX54" fmla="*/ 376900 w 2359524"/>
                <a:gd name="connsiteY54" fmla="*/ 2580830 h 5281301"/>
                <a:gd name="connsiteX55" fmla="*/ 359808 w 2359524"/>
                <a:gd name="connsiteY55" fmla="*/ 2529555 h 5281301"/>
                <a:gd name="connsiteX56" fmla="*/ 351263 w 2359524"/>
                <a:gd name="connsiteY56" fmla="*/ 2486826 h 5281301"/>
                <a:gd name="connsiteX57" fmla="*/ 334171 w 2359524"/>
                <a:gd name="connsiteY57" fmla="*/ 2435551 h 5281301"/>
                <a:gd name="connsiteX58" fmla="*/ 325625 w 2359524"/>
                <a:gd name="connsiteY58" fmla="*/ 2409914 h 5281301"/>
                <a:gd name="connsiteX59" fmla="*/ 308534 w 2359524"/>
                <a:gd name="connsiteY59" fmla="*/ 1965532 h 5281301"/>
                <a:gd name="connsiteX60" fmla="*/ 299988 w 2359524"/>
                <a:gd name="connsiteY60" fmla="*/ 1803162 h 5281301"/>
                <a:gd name="connsiteX61" fmla="*/ 240167 w 2359524"/>
                <a:gd name="connsiteY61" fmla="*/ 1657884 h 5281301"/>
                <a:gd name="connsiteX62" fmla="*/ 180347 w 2359524"/>
                <a:gd name="connsiteY62" fmla="*/ 1495514 h 5281301"/>
                <a:gd name="connsiteX63" fmla="*/ 120526 w 2359524"/>
                <a:gd name="connsiteY63" fmla="*/ 1290415 h 5281301"/>
                <a:gd name="connsiteX64" fmla="*/ 137618 w 2359524"/>
                <a:gd name="connsiteY64" fmla="*/ 1093861 h 5281301"/>
                <a:gd name="connsiteX65" fmla="*/ 116296 w 2359524"/>
                <a:gd name="connsiteY65" fmla="*/ 918631 h 5281301"/>
                <a:gd name="connsiteX66" fmla="*/ 69251 w 2359524"/>
                <a:gd name="connsiteY66" fmla="*/ 777667 h 5281301"/>
                <a:gd name="connsiteX67" fmla="*/ 35068 w 2359524"/>
                <a:gd name="connsiteY67" fmla="*/ 623843 h 5281301"/>
                <a:gd name="connsiteX68" fmla="*/ 17977 w 2359524"/>
                <a:gd name="connsiteY68" fmla="*/ 478564 h 5281301"/>
                <a:gd name="connsiteX69" fmla="*/ 9431 w 2359524"/>
                <a:gd name="connsiteY69" fmla="*/ 170916 h 5281301"/>
                <a:gd name="connsiteX70" fmla="*/ 885 w 2359524"/>
                <a:gd name="connsiteY70" fmla="*/ 119641 h 5281301"/>
                <a:gd name="connsiteX71" fmla="*/ 885 w 2359524"/>
                <a:gd name="connsiteY71" fmla="*/ 0 h 5281301"/>
                <a:gd name="connsiteX0" fmla="*/ 2359524 w 2359524"/>
                <a:gd name="connsiteY0" fmla="*/ 5281301 h 5281301"/>
                <a:gd name="connsiteX1" fmla="*/ 2350978 w 2359524"/>
                <a:gd name="connsiteY1" fmla="*/ 5238572 h 5281301"/>
                <a:gd name="connsiteX2" fmla="*/ 2256975 w 2359524"/>
                <a:gd name="connsiteY2" fmla="*/ 5212934 h 5281301"/>
                <a:gd name="connsiteX3" fmla="*/ 1838231 w 2359524"/>
                <a:gd name="connsiteY3" fmla="*/ 5221480 h 5281301"/>
                <a:gd name="connsiteX4" fmla="*/ 1812593 w 2359524"/>
                <a:gd name="connsiteY4" fmla="*/ 5230026 h 5281301"/>
                <a:gd name="connsiteX5" fmla="*/ 1650223 w 2359524"/>
                <a:gd name="connsiteY5" fmla="*/ 5221480 h 5281301"/>
                <a:gd name="connsiteX6" fmla="*/ 1522036 w 2359524"/>
                <a:gd name="connsiteY6" fmla="*/ 5195843 h 5281301"/>
                <a:gd name="connsiteX7" fmla="*/ 1496399 w 2359524"/>
                <a:gd name="connsiteY7" fmla="*/ 5187297 h 5281301"/>
                <a:gd name="connsiteX8" fmla="*/ 1470762 w 2359524"/>
                <a:gd name="connsiteY8" fmla="*/ 5170205 h 5281301"/>
                <a:gd name="connsiteX9" fmla="*/ 1436578 w 2359524"/>
                <a:gd name="connsiteY9" fmla="*/ 5161659 h 5281301"/>
                <a:gd name="connsiteX10" fmla="*/ 1410941 w 2359524"/>
                <a:gd name="connsiteY10" fmla="*/ 5153114 h 5281301"/>
                <a:gd name="connsiteX11" fmla="*/ 1351120 w 2359524"/>
                <a:gd name="connsiteY11" fmla="*/ 5118930 h 5281301"/>
                <a:gd name="connsiteX12" fmla="*/ 1334029 w 2359524"/>
                <a:gd name="connsiteY12" fmla="*/ 5093293 h 5281301"/>
                <a:gd name="connsiteX13" fmla="*/ 1299846 w 2359524"/>
                <a:gd name="connsiteY13" fmla="*/ 5084747 h 5281301"/>
                <a:gd name="connsiteX14" fmla="*/ 1248571 w 2359524"/>
                <a:gd name="connsiteY14" fmla="*/ 5067656 h 5281301"/>
                <a:gd name="connsiteX15" fmla="*/ 1197296 w 2359524"/>
                <a:gd name="connsiteY15" fmla="*/ 5042018 h 5281301"/>
                <a:gd name="connsiteX16" fmla="*/ 1163113 w 2359524"/>
                <a:gd name="connsiteY16" fmla="*/ 5033473 h 5281301"/>
                <a:gd name="connsiteX17" fmla="*/ 1086201 w 2359524"/>
                <a:gd name="connsiteY17" fmla="*/ 4965106 h 5281301"/>
                <a:gd name="connsiteX18" fmla="*/ 1060563 w 2359524"/>
                <a:gd name="connsiteY18" fmla="*/ 4948015 h 5281301"/>
                <a:gd name="connsiteX19" fmla="*/ 1043472 w 2359524"/>
                <a:gd name="connsiteY19" fmla="*/ 4913831 h 5281301"/>
                <a:gd name="connsiteX20" fmla="*/ 1017834 w 2359524"/>
                <a:gd name="connsiteY20" fmla="*/ 4879648 h 5281301"/>
                <a:gd name="connsiteX21" fmla="*/ 1000743 w 2359524"/>
                <a:gd name="connsiteY21" fmla="*/ 4828373 h 5281301"/>
                <a:gd name="connsiteX22" fmla="*/ 983651 w 2359524"/>
                <a:gd name="connsiteY22" fmla="*/ 4794190 h 5281301"/>
                <a:gd name="connsiteX23" fmla="*/ 958014 w 2359524"/>
                <a:gd name="connsiteY23" fmla="*/ 4708732 h 5281301"/>
                <a:gd name="connsiteX24" fmla="*/ 949468 w 2359524"/>
                <a:gd name="connsiteY24" fmla="*/ 4683095 h 5281301"/>
                <a:gd name="connsiteX25" fmla="*/ 940922 w 2359524"/>
                <a:gd name="connsiteY25" fmla="*/ 4657458 h 5281301"/>
                <a:gd name="connsiteX26" fmla="*/ 915285 w 2359524"/>
                <a:gd name="connsiteY26" fmla="*/ 4572000 h 5281301"/>
                <a:gd name="connsiteX27" fmla="*/ 889648 w 2359524"/>
                <a:gd name="connsiteY27" fmla="*/ 4486542 h 5281301"/>
                <a:gd name="connsiteX28" fmla="*/ 881102 w 2359524"/>
                <a:gd name="connsiteY28" fmla="*/ 4452359 h 5281301"/>
                <a:gd name="connsiteX29" fmla="*/ 855464 w 2359524"/>
                <a:gd name="connsiteY29" fmla="*/ 4383992 h 5281301"/>
                <a:gd name="connsiteX30" fmla="*/ 846919 w 2359524"/>
                <a:gd name="connsiteY30" fmla="*/ 4349809 h 5281301"/>
                <a:gd name="connsiteX31" fmla="*/ 752915 w 2359524"/>
                <a:gd name="connsiteY31" fmla="*/ 4119073 h 5281301"/>
                <a:gd name="connsiteX32" fmla="*/ 710186 w 2359524"/>
                <a:gd name="connsiteY32" fmla="*/ 4042160 h 5281301"/>
                <a:gd name="connsiteX33" fmla="*/ 658911 w 2359524"/>
                <a:gd name="connsiteY33" fmla="*/ 3965248 h 5281301"/>
                <a:gd name="connsiteX34" fmla="*/ 641820 w 2359524"/>
                <a:gd name="connsiteY34" fmla="*/ 3939611 h 5281301"/>
                <a:gd name="connsiteX35" fmla="*/ 624728 w 2359524"/>
                <a:gd name="connsiteY35" fmla="*/ 3888336 h 5281301"/>
                <a:gd name="connsiteX36" fmla="*/ 616182 w 2359524"/>
                <a:gd name="connsiteY36" fmla="*/ 3785787 h 5281301"/>
                <a:gd name="connsiteX37" fmla="*/ 599091 w 2359524"/>
                <a:gd name="connsiteY37" fmla="*/ 3734512 h 5281301"/>
                <a:gd name="connsiteX38" fmla="*/ 590545 w 2359524"/>
                <a:gd name="connsiteY38" fmla="*/ 3503775 h 5281301"/>
                <a:gd name="connsiteX39" fmla="*/ 573453 w 2359524"/>
                <a:gd name="connsiteY39" fmla="*/ 3469592 h 5281301"/>
                <a:gd name="connsiteX40" fmla="*/ 564907 w 2359524"/>
                <a:gd name="connsiteY40" fmla="*/ 3443955 h 5281301"/>
                <a:gd name="connsiteX41" fmla="*/ 547816 w 2359524"/>
                <a:gd name="connsiteY41" fmla="*/ 3418317 h 5281301"/>
                <a:gd name="connsiteX42" fmla="*/ 530724 w 2359524"/>
                <a:gd name="connsiteY42" fmla="*/ 3358497 h 5281301"/>
                <a:gd name="connsiteX43" fmla="*/ 522178 w 2359524"/>
                <a:gd name="connsiteY43" fmla="*/ 3332859 h 5281301"/>
                <a:gd name="connsiteX44" fmla="*/ 505087 w 2359524"/>
                <a:gd name="connsiteY44" fmla="*/ 3247402 h 5281301"/>
                <a:gd name="connsiteX45" fmla="*/ 487995 w 2359524"/>
                <a:gd name="connsiteY45" fmla="*/ 3196127 h 5281301"/>
                <a:gd name="connsiteX46" fmla="*/ 479449 w 2359524"/>
                <a:gd name="connsiteY46" fmla="*/ 3170489 h 5281301"/>
                <a:gd name="connsiteX47" fmla="*/ 470904 w 2359524"/>
                <a:gd name="connsiteY47" fmla="*/ 3127760 h 5281301"/>
                <a:gd name="connsiteX48" fmla="*/ 462358 w 2359524"/>
                <a:gd name="connsiteY48" fmla="*/ 3042302 h 5281301"/>
                <a:gd name="connsiteX49" fmla="*/ 445266 w 2359524"/>
                <a:gd name="connsiteY49" fmla="*/ 2991028 h 5281301"/>
                <a:gd name="connsiteX50" fmla="*/ 419629 w 2359524"/>
                <a:gd name="connsiteY50" fmla="*/ 2939753 h 5281301"/>
                <a:gd name="connsiteX51" fmla="*/ 411083 w 2359524"/>
                <a:gd name="connsiteY51" fmla="*/ 2905570 h 5281301"/>
                <a:gd name="connsiteX52" fmla="*/ 393991 w 2359524"/>
                <a:gd name="connsiteY52" fmla="*/ 2854295 h 5281301"/>
                <a:gd name="connsiteX53" fmla="*/ 376900 w 2359524"/>
                <a:gd name="connsiteY53" fmla="*/ 2580830 h 5281301"/>
                <a:gd name="connsiteX54" fmla="*/ 359808 w 2359524"/>
                <a:gd name="connsiteY54" fmla="*/ 2529555 h 5281301"/>
                <a:gd name="connsiteX55" fmla="*/ 351263 w 2359524"/>
                <a:gd name="connsiteY55" fmla="*/ 2486826 h 5281301"/>
                <a:gd name="connsiteX56" fmla="*/ 334171 w 2359524"/>
                <a:gd name="connsiteY56" fmla="*/ 2435551 h 5281301"/>
                <a:gd name="connsiteX57" fmla="*/ 325625 w 2359524"/>
                <a:gd name="connsiteY57" fmla="*/ 2409914 h 5281301"/>
                <a:gd name="connsiteX58" fmla="*/ 308534 w 2359524"/>
                <a:gd name="connsiteY58" fmla="*/ 1965532 h 5281301"/>
                <a:gd name="connsiteX59" fmla="*/ 299988 w 2359524"/>
                <a:gd name="connsiteY59" fmla="*/ 1803162 h 5281301"/>
                <a:gd name="connsiteX60" fmla="*/ 240167 w 2359524"/>
                <a:gd name="connsiteY60" fmla="*/ 1657884 h 5281301"/>
                <a:gd name="connsiteX61" fmla="*/ 180347 w 2359524"/>
                <a:gd name="connsiteY61" fmla="*/ 1495514 h 5281301"/>
                <a:gd name="connsiteX62" fmla="*/ 120526 w 2359524"/>
                <a:gd name="connsiteY62" fmla="*/ 1290415 h 5281301"/>
                <a:gd name="connsiteX63" fmla="*/ 137618 w 2359524"/>
                <a:gd name="connsiteY63" fmla="*/ 1093861 h 5281301"/>
                <a:gd name="connsiteX64" fmla="*/ 116296 w 2359524"/>
                <a:gd name="connsiteY64" fmla="*/ 918631 h 5281301"/>
                <a:gd name="connsiteX65" fmla="*/ 69251 w 2359524"/>
                <a:gd name="connsiteY65" fmla="*/ 777667 h 5281301"/>
                <a:gd name="connsiteX66" fmla="*/ 35068 w 2359524"/>
                <a:gd name="connsiteY66" fmla="*/ 623843 h 5281301"/>
                <a:gd name="connsiteX67" fmla="*/ 17977 w 2359524"/>
                <a:gd name="connsiteY67" fmla="*/ 478564 h 5281301"/>
                <a:gd name="connsiteX68" fmla="*/ 9431 w 2359524"/>
                <a:gd name="connsiteY68" fmla="*/ 170916 h 5281301"/>
                <a:gd name="connsiteX69" fmla="*/ 885 w 2359524"/>
                <a:gd name="connsiteY69" fmla="*/ 119641 h 5281301"/>
                <a:gd name="connsiteX70" fmla="*/ 885 w 2359524"/>
                <a:gd name="connsiteY70" fmla="*/ 0 h 5281301"/>
                <a:gd name="connsiteX0" fmla="*/ 2359524 w 2391247"/>
                <a:gd name="connsiteY0" fmla="*/ 5281301 h 5281301"/>
                <a:gd name="connsiteX1" fmla="*/ 2350978 w 2391247"/>
                <a:gd name="connsiteY1" fmla="*/ 5238572 h 5281301"/>
                <a:gd name="connsiteX2" fmla="*/ 1838231 w 2391247"/>
                <a:gd name="connsiteY2" fmla="*/ 5221480 h 5281301"/>
                <a:gd name="connsiteX3" fmla="*/ 1812593 w 2391247"/>
                <a:gd name="connsiteY3" fmla="*/ 5230026 h 5281301"/>
                <a:gd name="connsiteX4" fmla="*/ 1650223 w 2391247"/>
                <a:gd name="connsiteY4" fmla="*/ 5221480 h 5281301"/>
                <a:gd name="connsiteX5" fmla="*/ 1522036 w 2391247"/>
                <a:gd name="connsiteY5" fmla="*/ 5195843 h 5281301"/>
                <a:gd name="connsiteX6" fmla="*/ 1496399 w 2391247"/>
                <a:gd name="connsiteY6" fmla="*/ 5187297 h 5281301"/>
                <a:gd name="connsiteX7" fmla="*/ 1470762 w 2391247"/>
                <a:gd name="connsiteY7" fmla="*/ 5170205 h 5281301"/>
                <a:gd name="connsiteX8" fmla="*/ 1436578 w 2391247"/>
                <a:gd name="connsiteY8" fmla="*/ 5161659 h 5281301"/>
                <a:gd name="connsiteX9" fmla="*/ 1410941 w 2391247"/>
                <a:gd name="connsiteY9" fmla="*/ 5153114 h 5281301"/>
                <a:gd name="connsiteX10" fmla="*/ 1351120 w 2391247"/>
                <a:gd name="connsiteY10" fmla="*/ 5118930 h 5281301"/>
                <a:gd name="connsiteX11" fmla="*/ 1334029 w 2391247"/>
                <a:gd name="connsiteY11" fmla="*/ 5093293 h 5281301"/>
                <a:gd name="connsiteX12" fmla="*/ 1299846 w 2391247"/>
                <a:gd name="connsiteY12" fmla="*/ 5084747 h 5281301"/>
                <a:gd name="connsiteX13" fmla="*/ 1248571 w 2391247"/>
                <a:gd name="connsiteY13" fmla="*/ 5067656 h 5281301"/>
                <a:gd name="connsiteX14" fmla="*/ 1197296 w 2391247"/>
                <a:gd name="connsiteY14" fmla="*/ 5042018 h 5281301"/>
                <a:gd name="connsiteX15" fmla="*/ 1163113 w 2391247"/>
                <a:gd name="connsiteY15" fmla="*/ 5033473 h 5281301"/>
                <a:gd name="connsiteX16" fmla="*/ 1086201 w 2391247"/>
                <a:gd name="connsiteY16" fmla="*/ 4965106 h 5281301"/>
                <a:gd name="connsiteX17" fmla="*/ 1060563 w 2391247"/>
                <a:gd name="connsiteY17" fmla="*/ 4948015 h 5281301"/>
                <a:gd name="connsiteX18" fmla="*/ 1043472 w 2391247"/>
                <a:gd name="connsiteY18" fmla="*/ 4913831 h 5281301"/>
                <a:gd name="connsiteX19" fmla="*/ 1017834 w 2391247"/>
                <a:gd name="connsiteY19" fmla="*/ 4879648 h 5281301"/>
                <a:gd name="connsiteX20" fmla="*/ 1000743 w 2391247"/>
                <a:gd name="connsiteY20" fmla="*/ 4828373 h 5281301"/>
                <a:gd name="connsiteX21" fmla="*/ 983651 w 2391247"/>
                <a:gd name="connsiteY21" fmla="*/ 4794190 h 5281301"/>
                <a:gd name="connsiteX22" fmla="*/ 958014 w 2391247"/>
                <a:gd name="connsiteY22" fmla="*/ 4708732 h 5281301"/>
                <a:gd name="connsiteX23" fmla="*/ 949468 w 2391247"/>
                <a:gd name="connsiteY23" fmla="*/ 4683095 h 5281301"/>
                <a:gd name="connsiteX24" fmla="*/ 940922 w 2391247"/>
                <a:gd name="connsiteY24" fmla="*/ 4657458 h 5281301"/>
                <a:gd name="connsiteX25" fmla="*/ 915285 w 2391247"/>
                <a:gd name="connsiteY25" fmla="*/ 4572000 h 5281301"/>
                <a:gd name="connsiteX26" fmla="*/ 889648 w 2391247"/>
                <a:gd name="connsiteY26" fmla="*/ 4486542 h 5281301"/>
                <a:gd name="connsiteX27" fmla="*/ 881102 w 2391247"/>
                <a:gd name="connsiteY27" fmla="*/ 4452359 h 5281301"/>
                <a:gd name="connsiteX28" fmla="*/ 855464 w 2391247"/>
                <a:gd name="connsiteY28" fmla="*/ 4383992 h 5281301"/>
                <a:gd name="connsiteX29" fmla="*/ 846919 w 2391247"/>
                <a:gd name="connsiteY29" fmla="*/ 4349809 h 5281301"/>
                <a:gd name="connsiteX30" fmla="*/ 752915 w 2391247"/>
                <a:gd name="connsiteY30" fmla="*/ 4119073 h 5281301"/>
                <a:gd name="connsiteX31" fmla="*/ 710186 w 2391247"/>
                <a:gd name="connsiteY31" fmla="*/ 4042160 h 5281301"/>
                <a:gd name="connsiteX32" fmla="*/ 658911 w 2391247"/>
                <a:gd name="connsiteY32" fmla="*/ 3965248 h 5281301"/>
                <a:gd name="connsiteX33" fmla="*/ 641820 w 2391247"/>
                <a:gd name="connsiteY33" fmla="*/ 3939611 h 5281301"/>
                <a:gd name="connsiteX34" fmla="*/ 624728 w 2391247"/>
                <a:gd name="connsiteY34" fmla="*/ 3888336 h 5281301"/>
                <a:gd name="connsiteX35" fmla="*/ 616182 w 2391247"/>
                <a:gd name="connsiteY35" fmla="*/ 3785787 h 5281301"/>
                <a:gd name="connsiteX36" fmla="*/ 599091 w 2391247"/>
                <a:gd name="connsiteY36" fmla="*/ 3734512 h 5281301"/>
                <a:gd name="connsiteX37" fmla="*/ 590545 w 2391247"/>
                <a:gd name="connsiteY37" fmla="*/ 3503775 h 5281301"/>
                <a:gd name="connsiteX38" fmla="*/ 573453 w 2391247"/>
                <a:gd name="connsiteY38" fmla="*/ 3469592 h 5281301"/>
                <a:gd name="connsiteX39" fmla="*/ 564907 w 2391247"/>
                <a:gd name="connsiteY39" fmla="*/ 3443955 h 5281301"/>
                <a:gd name="connsiteX40" fmla="*/ 547816 w 2391247"/>
                <a:gd name="connsiteY40" fmla="*/ 3418317 h 5281301"/>
                <a:gd name="connsiteX41" fmla="*/ 530724 w 2391247"/>
                <a:gd name="connsiteY41" fmla="*/ 3358497 h 5281301"/>
                <a:gd name="connsiteX42" fmla="*/ 522178 w 2391247"/>
                <a:gd name="connsiteY42" fmla="*/ 3332859 h 5281301"/>
                <a:gd name="connsiteX43" fmla="*/ 505087 w 2391247"/>
                <a:gd name="connsiteY43" fmla="*/ 3247402 h 5281301"/>
                <a:gd name="connsiteX44" fmla="*/ 487995 w 2391247"/>
                <a:gd name="connsiteY44" fmla="*/ 3196127 h 5281301"/>
                <a:gd name="connsiteX45" fmla="*/ 479449 w 2391247"/>
                <a:gd name="connsiteY45" fmla="*/ 3170489 h 5281301"/>
                <a:gd name="connsiteX46" fmla="*/ 470904 w 2391247"/>
                <a:gd name="connsiteY46" fmla="*/ 3127760 h 5281301"/>
                <a:gd name="connsiteX47" fmla="*/ 462358 w 2391247"/>
                <a:gd name="connsiteY47" fmla="*/ 3042302 h 5281301"/>
                <a:gd name="connsiteX48" fmla="*/ 445266 w 2391247"/>
                <a:gd name="connsiteY48" fmla="*/ 2991028 h 5281301"/>
                <a:gd name="connsiteX49" fmla="*/ 419629 w 2391247"/>
                <a:gd name="connsiteY49" fmla="*/ 2939753 h 5281301"/>
                <a:gd name="connsiteX50" fmla="*/ 411083 w 2391247"/>
                <a:gd name="connsiteY50" fmla="*/ 2905570 h 5281301"/>
                <a:gd name="connsiteX51" fmla="*/ 393991 w 2391247"/>
                <a:gd name="connsiteY51" fmla="*/ 2854295 h 5281301"/>
                <a:gd name="connsiteX52" fmla="*/ 376900 w 2391247"/>
                <a:gd name="connsiteY52" fmla="*/ 2580830 h 5281301"/>
                <a:gd name="connsiteX53" fmla="*/ 359808 w 2391247"/>
                <a:gd name="connsiteY53" fmla="*/ 2529555 h 5281301"/>
                <a:gd name="connsiteX54" fmla="*/ 351263 w 2391247"/>
                <a:gd name="connsiteY54" fmla="*/ 2486826 h 5281301"/>
                <a:gd name="connsiteX55" fmla="*/ 334171 w 2391247"/>
                <a:gd name="connsiteY55" fmla="*/ 2435551 h 5281301"/>
                <a:gd name="connsiteX56" fmla="*/ 325625 w 2391247"/>
                <a:gd name="connsiteY56" fmla="*/ 2409914 h 5281301"/>
                <a:gd name="connsiteX57" fmla="*/ 308534 w 2391247"/>
                <a:gd name="connsiteY57" fmla="*/ 1965532 h 5281301"/>
                <a:gd name="connsiteX58" fmla="*/ 299988 w 2391247"/>
                <a:gd name="connsiteY58" fmla="*/ 1803162 h 5281301"/>
                <a:gd name="connsiteX59" fmla="*/ 240167 w 2391247"/>
                <a:gd name="connsiteY59" fmla="*/ 1657884 h 5281301"/>
                <a:gd name="connsiteX60" fmla="*/ 180347 w 2391247"/>
                <a:gd name="connsiteY60" fmla="*/ 1495514 h 5281301"/>
                <a:gd name="connsiteX61" fmla="*/ 120526 w 2391247"/>
                <a:gd name="connsiteY61" fmla="*/ 1290415 h 5281301"/>
                <a:gd name="connsiteX62" fmla="*/ 137618 w 2391247"/>
                <a:gd name="connsiteY62" fmla="*/ 1093861 h 5281301"/>
                <a:gd name="connsiteX63" fmla="*/ 116296 w 2391247"/>
                <a:gd name="connsiteY63" fmla="*/ 918631 h 5281301"/>
                <a:gd name="connsiteX64" fmla="*/ 69251 w 2391247"/>
                <a:gd name="connsiteY64" fmla="*/ 777667 h 5281301"/>
                <a:gd name="connsiteX65" fmla="*/ 35068 w 2391247"/>
                <a:gd name="connsiteY65" fmla="*/ 623843 h 5281301"/>
                <a:gd name="connsiteX66" fmla="*/ 17977 w 2391247"/>
                <a:gd name="connsiteY66" fmla="*/ 478564 h 5281301"/>
                <a:gd name="connsiteX67" fmla="*/ 9431 w 2391247"/>
                <a:gd name="connsiteY67" fmla="*/ 170916 h 5281301"/>
                <a:gd name="connsiteX68" fmla="*/ 885 w 2391247"/>
                <a:gd name="connsiteY68" fmla="*/ 119641 h 5281301"/>
                <a:gd name="connsiteX69" fmla="*/ 885 w 2391247"/>
                <a:gd name="connsiteY69" fmla="*/ 0 h 5281301"/>
                <a:gd name="connsiteX0" fmla="*/ 2359524 w 2359524"/>
                <a:gd name="connsiteY0" fmla="*/ 5281301 h 5281301"/>
                <a:gd name="connsiteX1" fmla="*/ 1838231 w 2359524"/>
                <a:gd name="connsiteY1" fmla="*/ 5221480 h 5281301"/>
                <a:gd name="connsiteX2" fmla="*/ 1812593 w 2359524"/>
                <a:gd name="connsiteY2" fmla="*/ 5230026 h 5281301"/>
                <a:gd name="connsiteX3" fmla="*/ 1650223 w 2359524"/>
                <a:gd name="connsiteY3" fmla="*/ 5221480 h 5281301"/>
                <a:gd name="connsiteX4" fmla="*/ 1522036 w 2359524"/>
                <a:gd name="connsiteY4" fmla="*/ 5195843 h 5281301"/>
                <a:gd name="connsiteX5" fmla="*/ 1496399 w 2359524"/>
                <a:gd name="connsiteY5" fmla="*/ 5187297 h 5281301"/>
                <a:gd name="connsiteX6" fmla="*/ 1470762 w 2359524"/>
                <a:gd name="connsiteY6" fmla="*/ 5170205 h 5281301"/>
                <a:gd name="connsiteX7" fmla="*/ 1436578 w 2359524"/>
                <a:gd name="connsiteY7" fmla="*/ 5161659 h 5281301"/>
                <a:gd name="connsiteX8" fmla="*/ 1410941 w 2359524"/>
                <a:gd name="connsiteY8" fmla="*/ 5153114 h 5281301"/>
                <a:gd name="connsiteX9" fmla="*/ 1351120 w 2359524"/>
                <a:gd name="connsiteY9" fmla="*/ 5118930 h 5281301"/>
                <a:gd name="connsiteX10" fmla="*/ 1334029 w 2359524"/>
                <a:gd name="connsiteY10" fmla="*/ 5093293 h 5281301"/>
                <a:gd name="connsiteX11" fmla="*/ 1299846 w 2359524"/>
                <a:gd name="connsiteY11" fmla="*/ 5084747 h 5281301"/>
                <a:gd name="connsiteX12" fmla="*/ 1248571 w 2359524"/>
                <a:gd name="connsiteY12" fmla="*/ 5067656 h 5281301"/>
                <a:gd name="connsiteX13" fmla="*/ 1197296 w 2359524"/>
                <a:gd name="connsiteY13" fmla="*/ 5042018 h 5281301"/>
                <a:gd name="connsiteX14" fmla="*/ 1163113 w 2359524"/>
                <a:gd name="connsiteY14" fmla="*/ 5033473 h 5281301"/>
                <a:gd name="connsiteX15" fmla="*/ 1086201 w 2359524"/>
                <a:gd name="connsiteY15" fmla="*/ 4965106 h 5281301"/>
                <a:gd name="connsiteX16" fmla="*/ 1060563 w 2359524"/>
                <a:gd name="connsiteY16" fmla="*/ 4948015 h 5281301"/>
                <a:gd name="connsiteX17" fmla="*/ 1043472 w 2359524"/>
                <a:gd name="connsiteY17" fmla="*/ 4913831 h 5281301"/>
                <a:gd name="connsiteX18" fmla="*/ 1017834 w 2359524"/>
                <a:gd name="connsiteY18" fmla="*/ 4879648 h 5281301"/>
                <a:gd name="connsiteX19" fmla="*/ 1000743 w 2359524"/>
                <a:gd name="connsiteY19" fmla="*/ 4828373 h 5281301"/>
                <a:gd name="connsiteX20" fmla="*/ 983651 w 2359524"/>
                <a:gd name="connsiteY20" fmla="*/ 4794190 h 5281301"/>
                <a:gd name="connsiteX21" fmla="*/ 958014 w 2359524"/>
                <a:gd name="connsiteY21" fmla="*/ 4708732 h 5281301"/>
                <a:gd name="connsiteX22" fmla="*/ 949468 w 2359524"/>
                <a:gd name="connsiteY22" fmla="*/ 4683095 h 5281301"/>
                <a:gd name="connsiteX23" fmla="*/ 940922 w 2359524"/>
                <a:gd name="connsiteY23" fmla="*/ 4657458 h 5281301"/>
                <a:gd name="connsiteX24" fmla="*/ 915285 w 2359524"/>
                <a:gd name="connsiteY24" fmla="*/ 4572000 h 5281301"/>
                <a:gd name="connsiteX25" fmla="*/ 889648 w 2359524"/>
                <a:gd name="connsiteY25" fmla="*/ 4486542 h 5281301"/>
                <a:gd name="connsiteX26" fmla="*/ 881102 w 2359524"/>
                <a:gd name="connsiteY26" fmla="*/ 4452359 h 5281301"/>
                <a:gd name="connsiteX27" fmla="*/ 855464 w 2359524"/>
                <a:gd name="connsiteY27" fmla="*/ 4383992 h 5281301"/>
                <a:gd name="connsiteX28" fmla="*/ 846919 w 2359524"/>
                <a:gd name="connsiteY28" fmla="*/ 4349809 h 5281301"/>
                <a:gd name="connsiteX29" fmla="*/ 752915 w 2359524"/>
                <a:gd name="connsiteY29" fmla="*/ 4119073 h 5281301"/>
                <a:gd name="connsiteX30" fmla="*/ 710186 w 2359524"/>
                <a:gd name="connsiteY30" fmla="*/ 4042160 h 5281301"/>
                <a:gd name="connsiteX31" fmla="*/ 658911 w 2359524"/>
                <a:gd name="connsiteY31" fmla="*/ 3965248 h 5281301"/>
                <a:gd name="connsiteX32" fmla="*/ 641820 w 2359524"/>
                <a:gd name="connsiteY32" fmla="*/ 3939611 h 5281301"/>
                <a:gd name="connsiteX33" fmla="*/ 624728 w 2359524"/>
                <a:gd name="connsiteY33" fmla="*/ 3888336 h 5281301"/>
                <a:gd name="connsiteX34" fmla="*/ 616182 w 2359524"/>
                <a:gd name="connsiteY34" fmla="*/ 3785787 h 5281301"/>
                <a:gd name="connsiteX35" fmla="*/ 599091 w 2359524"/>
                <a:gd name="connsiteY35" fmla="*/ 3734512 h 5281301"/>
                <a:gd name="connsiteX36" fmla="*/ 590545 w 2359524"/>
                <a:gd name="connsiteY36" fmla="*/ 3503775 h 5281301"/>
                <a:gd name="connsiteX37" fmla="*/ 573453 w 2359524"/>
                <a:gd name="connsiteY37" fmla="*/ 3469592 h 5281301"/>
                <a:gd name="connsiteX38" fmla="*/ 564907 w 2359524"/>
                <a:gd name="connsiteY38" fmla="*/ 3443955 h 5281301"/>
                <a:gd name="connsiteX39" fmla="*/ 547816 w 2359524"/>
                <a:gd name="connsiteY39" fmla="*/ 3418317 h 5281301"/>
                <a:gd name="connsiteX40" fmla="*/ 530724 w 2359524"/>
                <a:gd name="connsiteY40" fmla="*/ 3358497 h 5281301"/>
                <a:gd name="connsiteX41" fmla="*/ 522178 w 2359524"/>
                <a:gd name="connsiteY41" fmla="*/ 3332859 h 5281301"/>
                <a:gd name="connsiteX42" fmla="*/ 505087 w 2359524"/>
                <a:gd name="connsiteY42" fmla="*/ 3247402 h 5281301"/>
                <a:gd name="connsiteX43" fmla="*/ 487995 w 2359524"/>
                <a:gd name="connsiteY43" fmla="*/ 3196127 h 5281301"/>
                <a:gd name="connsiteX44" fmla="*/ 479449 w 2359524"/>
                <a:gd name="connsiteY44" fmla="*/ 3170489 h 5281301"/>
                <a:gd name="connsiteX45" fmla="*/ 470904 w 2359524"/>
                <a:gd name="connsiteY45" fmla="*/ 3127760 h 5281301"/>
                <a:gd name="connsiteX46" fmla="*/ 462358 w 2359524"/>
                <a:gd name="connsiteY46" fmla="*/ 3042302 h 5281301"/>
                <a:gd name="connsiteX47" fmla="*/ 445266 w 2359524"/>
                <a:gd name="connsiteY47" fmla="*/ 2991028 h 5281301"/>
                <a:gd name="connsiteX48" fmla="*/ 419629 w 2359524"/>
                <a:gd name="connsiteY48" fmla="*/ 2939753 h 5281301"/>
                <a:gd name="connsiteX49" fmla="*/ 411083 w 2359524"/>
                <a:gd name="connsiteY49" fmla="*/ 2905570 h 5281301"/>
                <a:gd name="connsiteX50" fmla="*/ 393991 w 2359524"/>
                <a:gd name="connsiteY50" fmla="*/ 2854295 h 5281301"/>
                <a:gd name="connsiteX51" fmla="*/ 376900 w 2359524"/>
                <a:gd name="connsiteY51" fmla="*/ 2580830 h 5281301"/>
                <a:gd name="connsiteX52" fmla="*/ 359808 w 2359524"/>
                <a:gd name="connsiteY52" fmla="*/ 2529555 h 5281301"/>
                <a:gd name="connsiteX53" fmla="*/ 351263 w 2359524"/>
                <a:gd name="connsiteY53" fmla="*/ 2486826 h 5281301"/>
                <a:gd name="connsiteX54" fmla="*/ 334171 w 2359524"/>
                <a:gd name="connsiteY54" fmla="*/ 2435551 h 5281301"/>
                <a:gd name="connsiteX55" fmla="*/ 325625 w 2359524"/>
                <a:gd name="connsiteY55" fmla="*/ 2409914 h 5281301"/>
                <a:gd name="connsiteX56" fmla="*/ 308534 w 2359524"/>
                <a:gd name="connsiteY56" fmla="*/ 1965532 h 5281301"/>
                <a:gd name="connsiteX57" fmla="*/ 299988 w 2359524"/>
                <a:gd name="connsiteY57" fmla="*/ 1803162 h 5281301"/>
                <a:gd name="connsiteX58" fmla="*/ 240167 w 2359524"/>
                <a:gd name="connsiteY58" fmla="*/ 1657884 h 5281301"/>
                <a:gd name="connsiteX59" fmla="*/ 180347 w 2359524"/>
                <a:gd name="connsiteY59" fmla="*/ 1495514 h 5281301"/>
                <a:gd name="connsiteX60" fmla="*/ 120526 w 2359524"/>
                <a:gd name="connsiteY60" fmla="*/ 1290415 h 5281301"/>
                <a:gd name="connsiteX61" fmla="*/ 137618 w 2359524"/>
                <a:gd name="connsiteY61" fmla="*/ 1093861 h 5281301"/>
                <a:gd name="connsiteX62" fmla="*/ 116296 w 2359524"/>
                <a:gd name="connsiteY62" fmla="*/ 918631 h 5281301"/>
                <a:gd name="connsiteX63" fmla="*/ 69251 w 2359524"/>
                <a:gd name="connsiteY63" fmla="*/ 777667 h 5281301"/>
                <a:gd name="connsiteX64" fmla="*/ 35068 w 2359524"/>
                <a:gd name="connsiteY64" fmla="*/ 623843 h 5281301"/>
                <a:gd name="connsiteX65" fmla="*/ 17977 w 2359524"/>
                <a:gd name="connsiteY65" fmla="*/ 478564 h 5281301"/>
                <a:gd name="connsiteX66" fmla="*/ 9431 w 2359524"/>
                <a:gd name="connsiteY66" fmla="*/ 170916 h 5281301"/>
                <a:gd name="connsiteX67" fmla="*/ 885 w 2359524"/>
                <a:gd name="connsiteY67" fmla="*/ 119641 h 5281301"/>
                <a:gd name="connsiteX68" fmla="*/ 885 w 2359524"/>
                <a:gd name="connsiteY68" fmla="*/ 0 h 5281301"/>
                <a:gd name="connsiteX0" fmla="*/ 2359524 w 2359524"/>
                <a:gd name="connsiteY0" fmla="*/ 5281301 h 5281301"/>
                <a:gd name="connsiteX1" fmla="*/ 1812593 w 2359524"/>
                <a:gd name="connsiteY1" fmla="*/ 5230026 h 5281301"/>
                <a:gd name="connsiteX2" fmla="*/ 1650223 w 2359524"/>
                <a:gd name="connsiteY2" fmla="*/ 5221480 h 5281301"/>
                <a:gd name="connsiteX3" fmla="*/ 1522036 w 2359524"/>
                <a:gd name="connsiteY3" fmla="*/ 5195843 h 5281301"/>
                <a:gd name="connsiteX4" fmla="*/ 1496399 w 2359524"/>
                <a:gd name="connsiteY4" fmla="*/ 5187297 h 5281301"/>
                <a:gd name="connsiteX5" fmla="*/ 1470762 w 2359524"/>
                <a:gd name="connsiteY5" fmla="*/ 5170205 h 5281301"/>
                <a:gd name="connsiteX6" fmla="*/ 1436578 w 2359524"/>
                <a:gd name="connsiteY6" fmla="*/ 5161659 h 5281301"/>
                <a:gd name="connsiteX7" fmla="*/ 1410941 w 2359524"/>
                <a:gd name="connsiteY7" fmla="*/ 5153114 h 5281301"/>
                <a:gd name="connsiteX8" fmla="*/ 1351120 w 2359524"/>
                <a:gd name="connsiteY8" fmla="*/ 5118930 h 5281301"/>
                <a:gd name="connsiteX9" fmla="*/ 1334029 w 2359524"/>
                <a:gd name="connsiteY9" fmla="*/ 5093293 h 5281301"/>
                <a:gd name="connsiteX10" fmla="*/ 1299846 w 2359524"/>
                <a:gd name="connsiteY10" fmla="*/ 5084747 h 5281301"/>
                <a:gd name="connsiteX11" fmla="*/ 1248571 w 2359524"/>
                <a:gd name="connsiteY11" fmla="*/ 5067656 h 5281301"/>
                <a:gd name="connsiteX12" fmla="*/ 1197296 w 2359524"/>
                <a:gd name="connsiteY12" fmla="*/ 5042018 h 5281301"/>
                <a:gd name="connsiteX13" fmla="*/ 1163113 w 2359524"/>
                <a:gd name="connsiteY13" fmla="*/ 5033473 h 5281301"/>
                <a:gd name="connsiteX14" fmla="*/ 1086201 w 2359524"/>
                <a:gd name="connsiteY14" fmla="*/ 4965106 h 5281301"/>
                <a:gd name="connsiteX15" fmla="*/ 1060563 w 2359524"/>
                <a:gd name="connsiteY15" fmla="*/ 4948015 h 5281301"/>
                <a:gd name="connsiteX16" fmla="*/ 1043472 w 2359524"/>
                <a:gd name="connsiteY16" fmla="*/ 4913831 h 5281301"/>
                <a:gd name="connsiteX17" fmla="*/ 1017834 w 2359524"/>
                <a:gd name="connsiteY17" fmla="*/ 4879648 h 5281301"/>
                <a:gd name="connsiteX18" fmla="*/ 1000743 w 2359524"/>
                <a:gd name="connsiteY18" fmla="*/ 4828373 h 5281301"/>
                <a:gd name="connsiteX19" fmla="*/ 983651 w 2359524"/>
                <a:gd name="connsiteY19" fmla="*/ 4794190 h 5281301"/>
                <a:gd name="connsiteX20" fmla="*/ 958014 w 2359524"/>
                <a:gd name="connsiteY20" fmla="*/ 4708732 h 5281301"/>
                <a:gd name="connsiteX21" fmla="*/ 949468 w 2359524"/>
                <a:gd name="connsiteY21" fmla="*/ 4683095 h 5281301"/>
                <a:gd name="connsiteX22" fmla="*/ 940922 w 2359524"/>
                <a:gd name="connsiteY22" fmla="*/ 4657458 h 5281301"/>
                <a:gd name="connsiteX23" fmla="*/ 915285 w 2359524"/>
                <a:gd name="connsiteY23" fmla="*/ 4572000 h 5281301"/>
                <a:gd name="connsiteX24" fmla="*/ 889648 w 2359524"/>
                <a:gd name="connsiteY24" fmla="*/ 4486542 h 5281301"/>
                <a:gd name="connsiteX25" fmla="*/ 881102 w 2359524"/>
                <a:gd name="connsiteY25" fmla="*/ 4452359 h 5281301"/>
                <a:gd name="connsiteX26" fmla="*/ 855464 w 2359524"/>
                <a:gd name="connsiteY26" fmla="*/ 4383992 h 5281301"/>
                <a:gd name="connsiteX27" fmla="*/ 846919 w 2359524"/>
                <a:gd name="connsiteY27" fmla="*/ 4349809 h 5281301"/>
                <a:gd name="connsiteX28" fmla="*/ 752915 w 2359524"/>
                <a:gd name="connsiteY28" fmla="*/ 4119073 h 5281301"/>
                <a:gd name="connsiteX29" fmla="*/ 710186 w 2359524"/>
                <a:gd name="connsiteY29" fmla="*/ 4042160 h 5281301"/>
                <a:gd name="connsiteX30" fmla="*/ 658911 w 2359524"/>
                <a:gd name="connsiteY30" fmla="*/ 3965248 h 5281301"/>
                <a:gd name="connsiteX31" fmla="*/ 641820 w 2359524"/>
                <a:gd name="connsiteY31" fmla="*/ 3939611 h 5281301"/>
                <a:gd name="connsiteX32" fmla="*/ 624728 w 2359524"/>
                <a:gd name="connsiteY32" fmla="*/ 3888336 h 5281301"/>
                <a:gd name="connsiteX33" fmla="*/ 616182 w 2359524"/>
                <a:gd name="connsiteY33" fmla="*/ 3785787 h 5281301"/>
                <a:gd name="connsiteX34" fmla="*/ 599091 w 2359524"/>
                <a:gd name="connsiteY34" fmla="*/ 3734512 h 5281301"/>
                <a:gd name="connsiteX35" fmla="*/ 590545 w 2359524"/>
                <a:gd name="connsiteY35" fmla="*/ 3503775 h 5281301"/>
                <a:gd name="connsiteX36" fmla="*/ 573453 w 2359524"/>
                <a:gd name="connsiteY36" fmla="*/ 3469592 h 5281301"/>
                <a:gd name="connsiteX37" fmla="*/ 564907 w 2359524"/>
                <a:gd name="connsiteY37" fmla="*/ 3443955 h 5281301"/>
                <a:gd name="connsiteX38" fmla="*/ 547816 w 2359524"/>
                <a:gd name="connsiteY38" fmla="*/ 3418317 h 5281301"/>
                <a:gd name="connsiteX39" fmla="*/ 530724 w 2359524"/>
                <a:gd name="connsiteY39" fmla="*/ 3358497 h 5281301"/>
                <a:gd name="connsiteX40" fmla="*/ 522178 w 2359524"/>
                <a:gd name="connsiteY40" fmla="*/ 3332859 h 5281301"/>
                <a:gd name="connsiteX41" fmla="*/ 505087 w 2359524"/>
                <a:gd name="connsiteY41" fmla="*/ 3247402 h 5281301"/>
                <a:gd name="connsiteX42" fmla="*/ 487995 w 2359524"/>
                <a:gd name="connsiteY42" fmla="*/ 3196127 h 5281301"/>
                <a:gd name="connsiteX43" fmla="*/ 479449 w 2359524"/>
                <a:gd name="connsiteY43" fmla="*/ 3170489 h 5281301"/>
                <a:gd name="connsiteX44" fmla="*/ 470904 w 2359524"/>
                <a:gd name="connsiteY44" fmla="*/ 3127760 h 5281301"/>
                <a:gd name="connsiteX45" fmla="*/ 462358 w 2359524"/>
                <a:gd name="connsiteY45" fmla="*/ 3042302 h 5281301"/>
                <a:gd name="connsiteX46" fmla="*/ 445266 w 2359524"/>
                <a:gd name="connsiteY46" fmla="*/ 2991028 h 5281301"/>
                <a:gd name="connsiteX47" fmla="*/ 419629 w 2359524"/>
                <a:gd name="connsiteY47" fmla="*/ 2939753 h 5281301"/>
                <a:gd name="connsiteX48" fmla="*/ 411083 w 2359524"/>
                <a:gd name="connsiteY48" fmla="*/ 2905570 h 5281301"/>
                <a:gd name="connsiteX49" fmla="*/ 393991 w 2359524"/>
                <a:gd name="connsiteY49" fmla="*/ 2854295 h 5281301"/>
                <a:gd name="connsiteX50" fmla="*/ 376900 w 2359524"/>
                <a:gd name="connsiteY50" fmla="*/ 2580830 h 5281301"/>
                <a:gd name="connsiteX51" fmla="*/ 359808 w 2359524"/>
                <a:gd name="connsiteY51" fmla="*/ 2529555 h 5281301"/>
                <a:gd name="connsiteX52" fmla="*/ 351263 w 2359524"/>
                <a:gd name="connsiteY52" fmla="*/ 2486826 h 5281301"/>
                <a:gd name="connsiteX53" fmla="*/ 334171 w 2359524"/>
                <a:gd name="connsiteY53" fmla="*/ 2435551 h 5281301"/>
                <a:gd name="connsiteX54" fmla="*/ 325625 w 2359524"/>
                <a:gd name="connsiteY54" fmla="*/ 2409914 h 5281301"/>
                <a:gd name="connsiteX55" fmla="*/ 308534 w 2359524"/>
                <a:gd name="connsiteY55" fmla="*/ 1965532 h 5281301"/>
                <a:gd name="connsiteX56" fmla="*/ 299988 w 2359524"/>
                <a:gd name="connsiteY56" fmla="*/ 1803162 h 5281301"/>
                <a:gd name="connsiteX57" fmla="*/ 240167 w 2359524"/>
                <a:gd name="connsiteY57" fmla="*/ 1657884 h 5281301"/>
                <a:gd name="connsiteX58" fmla="*/ 180347 w 2359524"/>
                <a:gd name="connsiteY58" fmla="*/ 1495514 h 5281301"/>
                <a:gd name="connsiteX59" fmla="*/ 120526 w 2359524"/>
                <a:gd name="connsiteY59" fmla="*/ 1290415 h 5281301"/>
                <a:gd name="connsiteX60" fmla="*/ 137618 w 2359524"/>
                <a:gd name="connsiteY60" fmla="*/ 1093861 h 5281301"/>
                <a:gd name="connsiteX61" fmla="*/ 116296 w 2359524"/>
                <a:gd name="connsiteY61" fmla="*/ 918631 h 5281301"/>
                <a:gd name="connsiteX62" fmla="*/ 69251 w 2359524"/>
                <a:gd name="connsiteY62" fmla="*/ 777667 h 5281301"/>
                <a:gd name="connsiteX63" fmla="*/ 35068 w 2359524"/>
                <a:gd name="connsiteY63" fmla="*/ 623843 h 5281301"/>
                <a:gd name="connsiteX64" fmla="*/ 17977 w 2359524"/>
                <a:gd name="connsiteY64" fmla="*/ 478564 h 5281301"/>
                <a:gd name="connsiteX65" fmla="*/ 9431 w 2359524"/>
                <a:gd name="connsiteY65" fmla="*/ 170916 h 5281301"/>
                <a:gd name="connsiteX66" fmla="*/ 885 w 2359524"/>
                <a:gd name="connsiteY66" fmla="*/ 119641 h 5281301"/>
                <a:gd name="connsiteX67" fmla="*/ 885 w 2359524"/>
                <a:gd name="connsiteY67" fmla="*/ 0 h 5281301"/>
                <a:gd name="connsiteX0" fmla="*/ 2359524 w 2359524"/>
                <a:gd name="connsiteY0" fmla="*/ 5281301 h 5281301"/>
                <a:gd name="connsiteX1" fmla="*/ 1812593 w 2359524"/>
                <a:gd name="connsiteY1" fmla="*/ 5230026 h 5281301"/>
                <a:gd name="connsiteX2" fmla="*/ 1650223 w 2359524"/>
                <a:gd name="connsiteY2" fmla="*/ 5221480 h 5281301"/>
                <a:gd name="connsiteX3" fmla="*/ 1522036 w 2359524"/>
                <a:gd name="connsiteY3" fmla="*/ 5195843 h 5281301"/>
                <a:gd name="connsiteX4" fmla="*/ 1496399 w 2359524"/>
                <a:gd name="connsiteY4" fmla="*/ 5187297 h 5281301"/>
                <a:gd name="connsiteX5" fmla="*/ 1470762 w 2359524"/>
                <a:gd name="connsiteY5" fmla="*/ 5170205 h 5281301"/>
                <a:gd name="connsiteX6" fmla="*/ 1436578 w 2359524"/>
                <a:gd name="connsiteY6" fmla="*/ 5161659 h 5281301"/>
                <a:gd name="connsiteX7" fmla="*/ 1410941 w 2359524"/>
                <a:gd name="connsiteY7" fmla="*/ 5153114 h 5281301"/>
                <a:gd name="connsiteX8" fmla="*/ 1351120 w 2359524"/>
                <a:gd name="connsiteY8" fmla="*/ 5118930 h 5281301"/>
                <a:gd name="connsiteX9" fmla="*/ 1334029 w 2359524"/>
                <a:gd name="connsiteY9" fmla="*/ 5093293 h 5281301"/>
                <a:gd name="connsiteX10" fmla="*/ 1248571 w 2359524"/>
                <a:gd name="connsiteY10" fmla="*/ 5067656 h 5281301"/>
                <a:gd name="connsiteX11" fmla="*/ 1197296 w 2359524"/>
                <a:gd name="connsiteY11" fmla="*/ 5042018 h 5281301"/>
                <a:gd name="connsiteX12" fmla="*/ 1163113 w 2359524"/>
                <a:gd name="connsiteY12" fmla="*/ 5033473 h 5281301"/>
                <a:gd name="connsiteX13" fmla="*/ 1086201 w 2359524"/>
                <a:gd name="connsiteY13" fmla="*/ 4965106 h 5281301"/>
                <a:gd name="connsiteX14" fmla="*/ 1060563 w 2359524"/>
                <a:gd name="connsiteY14" fmla="*/ 4948015 h 5281301"/>
                <a:gd name="connsiteX15" fmla="*/ 1043472 w 2359524"/>
                <a:gd name="connsiteY15" fmla="*/ 4913831 h 5281301"/>
                <a:gd name="connsiteX16" fmla="*/ 1017834 w 2359524"/>
                <a:gd name="connsiteY16" fmla="*/ 4879648 h 5281301"/>
                <a:gd name="connsiteX17" fmla="*/ 1000743 w 2359524"/>
                <a:gd name="connsiteY17" fmla="*/ 4828373 h 5281301"/>
                <a:gd name="connsiteX18" fmla="*/ 983651 w 2359524"/>
                <a:gd name="connsiteY18" fmla="*/ 4794190 h 5281301"/>
                <a:gd name="connsiteX19" fmla="*/ 958014 w 2359524"/>
                <a:gd name="connsiteY19" fmla="*/ 4708732 h 5281301"/>
                <a:gd name="connsiteX20" fmla="*/ 949468 w 2359524"/>
                <a:gd name="connsiteY20" fmla="*/ 4683095 h 5281301"/>
                <a:gd name="connsiteX21" fmla="*/ 940922 w 2359524"/>
                <a:gd name="connsiteY21" fmla="*/ 4657458 h 5281301"/>
                <a:gd name="connsiteX22" fmla="*/ 915285 w 2359524"/>
                <a:gd name="connsiteY22" fmla="*/ 4572000 h 5281301"/>
                <a:gd name="connsiteX23" fmla="*/ 889648 w 2359524"/>
                <a:gd name="connsiteY23" fmla="*/ 4486542 h 5281301"/>
                <a:gd name="connsiteX24" fmla="*/ 881102 w 2359524"/>
                <a:gd name="connsiteY24" fmla="*/ 4452359 h 5281301"/>
                <a:gd name="connsiteX25" fmla="*/ 855464 w 2359524"/>
                <a:gd name="connsiteY25" fmla="*/ 4383992 h 5281301"/>
                <a:gd name="connsiteX26" fmla="*/ 846919 w 2359524"/>
                <a:gd name="connsiteY26" fmla="*/ 4349809 h 5281301"/>
                <a:gd name="connsiteX27" fmla="*/ 752915 w 2359524"/>
                <a:gd name="connsiteY27" fmla="*/ 4119073 h 5281301"/>
                <a:gd name="connsiteX28" fmla="*/ 710186 w 2359524"/>
                <a:gd name="connsiteY28" fmla="*/ 4042160 h 5281301"/>
                <a:gd name="connsiteX29" fmla="*/ 658911 w 2359524"/>
                <a:gd name="connsiteY29" fmla="*/ 3965248 h 5281301"/>
                <a:gd name="connsiteX30" fmla="*/ 641820 w 2359524"/>
                <a:gd name="connsiteY30" fmla="*/ 3939611 h 5281301"/>
                <a:gd name="connsiteX31" fmla="*/ 624728 w 2359524"/>
                <a:gd name="connsiteY31" fmla="*/ 3888336 h 5281301"/>
                <a:gd name="connsiteX32" fmla="*/ 616182 w 2359524"/>
                <a:gd name="connsiteY32" fmla="*/ 3785787 h 5281301"/>
                <a:gd name="connsiteX33" fmla="*/ 599091 w 2359524"/>
                <a:gd name="connsiteY33" fmla="*/ 3734512 h 5281301"/>
                <a:gd name="connsiteX34" fmla="*/ 590545 w 2359524"/>
                <a:gd name="connsiteY34" fmla="*/ 3503775 h 5281301"/>
                <a:gd name="connsiteX35" fmla="*/ 573453 w 2359524"/>
                <a:gd name="connsiteY35" fmla="*/ 3469592 h 5281301"/>
                <a:gd name="connsiteX36" fmla="*/ 564907 w 2359524"/>
                <a:gd name="connsiteY36" fmla="*/ 3443955 h 5281301"/>
                <a:gd name="connsiteX37" fmla="*/ 547816 w 2359524"/>
                <a:gd name="connsiteY37" fmla="*/ 3418317 h 5281301"/>
                <a:gd name="connsiteX38" fmla="*/ 530724 w 2359524"/>
                <a:gd name="connsiteY38" fmla="*/ 3358497 h 5281301"/>
                <a:gd name="connsiteX39" fmla="*/ 522178 w 2359524"/>
                <a:gd name="connsiteY39" fmla="*/ 3332859 h 5281301"/>
                <a:gd name="connsiteX40" fmla="*/ 505087 w 2359524"/>
                <a:gd name="connsiteY40" fmla="*/ 3247402 h 5281301"/>
                <a:gd name="connsiteX41" fmla="*/ 487995 w 2359524"/>
                <a:gd name="connsiteY41" fmla="*/ 3196127 h 5281301"/>
                <a:gd name="connsiteX42" fmla="*/ 479449 w 2359524"/>
                <a:gd name="connsiteY42" fmla="*/ 3170489 h 5281301"/>
                <a:gd name="connsiteX43" fmla="*/ 470904 w 2359524"/>
                <a:gd name="connsiteY43" fmla="*/ 3127760 h 5281301"/>
                <a:gd name="connsiteX44" fmla="*/ 462358 w 2359524"/>
                <a:gd name="connsiteY44" fmla="*/ 3042302 h 5281301"/>
                <a:gd name="connsiteX45" fmla="*/ 445266 w 2359524"/>
                <a:gd name="connsiteY45" fmla="*/ 2991028 h 5281301"/>
                <a:gd name="connsiteX46" fmla="*/ 419629 w 2359524"/>
                <a:gd name="connsiteY46" fmla="*/ 2939753 h 5281301"/>
                <a:gd name="connsiteX47" fmla="*/ 411083 w 2359524"/>
                <a:gd name="connsiteY47" fmla="*/ 2905570 h 5281301"/>
                <a:gd name="connsiteX48" fmla="*/ 393991 w 2359524"/>
                <a:gd name="connsiteY48" fmla="*/ 2854295 h 5281301"/>
                <a:gd name="connsiteX49" fmla="*/ 376900 w 2359524"/>
                <a:gd name="connsiteY49" fmla="*/ 2580830 h 5281301"/>
                <a:gd name="connsiteX50" fmla="*/ 359808 w 2359524"/>
                <a:gd name="connsiteY50" fmla="*/ 2529555 h 5281301"/>
                <a:gd name="connsiteX51" fmla="*/ 351263 w 2359524"/>
                <a:gd name="connsiteY51" fmla="*/ 2486826 h 5281301"/>
                <a:gd name="connsiteX52" fmla="*/ 334171 w 2359524"/>
                <a:gd name="connsiteY52" fmla="*/ 2435551 h 5281301"/>
                <a:gd name="connsiteX53" fmla="*/ 325625 w 2359524"/>
                <a:gd name="connsiteY53" fmla="*/ 2409914 h 5281301"/>
                <a:gd name="connsiteX54" fmla="*/ 308534 w 2359524"/>
                <a:gd name="connsiteY54" fmla="*/ 1965532 h 5281301"/>
                <a:gd name="connsiteX55" fmla="*/ 299988 w 2359524"/>
                <a:gd name="connsiteY55" fmla="*/ 1803162 h 5281301"/>
                <a:gd name="connsiteX56" fmla="*/ 240167 w 2359524"/>
                <a:gd name="connsiteY56" fmla="*/ 1657884 h 5281301"/>
                <a:gd name="connsiteX57" fmla="*/ 180347 w 2359524"/>
                <a:gd name="connsiteY57" fmla="*/ 1495514 h 5281301"/>
                <a:gd name="connsiteX58" fmla="*/ 120526 w 2359524"/>
                <a:gd name="connsiteY58" fmla="*/ 1290415 h 5281301"/>
                <a:gd name="connsiteX59" fmla="*/ 137618 w 2359524"/>
                <a:gd name="connsiteY59" fmla="*/ 1093861 h 5281301"/>
                <a:gd name="connsiteX60" fmla="*/ 116296 w 2359524"/>
                <a:gd name="connsiteY60" fmla="*/ 918631 h 5281301"/>
                <a:gd name="connsiteX61" fmla="*/ 69251 w 2359524"/>
                <a:gd name="connsiteY61" fmla="*/ 777667 h 5281301"/>
                <a:gd name="connsiteX62" fmla="*/ 35068 w 2359524"/>
                <a:gd name="connsiteY62" fmla="*/ 623843 h 5281301"/>
                <a:gd name="connsiteX63" fmla="*/ 17977 w 2359524"/>
                <a:gd name="connsiteY63" fmla="*/ 478564 h 5281301"/>
                <a:gd name="connsiteX64" fmla="*/ 9431 w 2359524"/>
                <a:gd name="connsiteY64" fmla="*/ 170916 h 5281301"/>
                <a:gd name="connsiteX65" fmla="*/ 885 w 2359524"/>
                <a:gd name="connsiteY65" fmla="*/ 119641 h 5281301"/>
                <a:gd name="connsiteX66" fmla="*/ 885 w 2359524"/>
                <a:gd name="connsiteY66" fmla="*/ 0 h 5281301"/>
                <a:gd name="connsiteX0" fmla="*/ 2359524 w 2359524"/>
                <a:gd name="connsiteY0" fmla="*/ 5281301 h 5281301"/>
                <a:gd name="connsiteX1" fmla="*/ 1812593 w 2359524"/>
                <a:gd name="connsiteY1" fmla="*/ 5230026 h 5281301"/>
                <a:gd name="connsiteX2" fmla="*/ 1650223 w 2359524"/>
                <a:gd name="connsiteY2" fmla="*/ 5221480 h 5281301"/>
                <a:gd name="connsiteX3" fmla="*/ 1522036 w 2359524"/>
                <a:gd name="connsiteY3" fmla="*/ 5195843 h 5281301"/>
                <a:gd name="connsiteX4" fmla="*/ 1496399 w 2359524"/>
                <a:gd name="connsiteY4" fmla="*/ 5187297 h 5281301"/>
                <a:gd name="connsiteX5" fmla="*/ 1470762 w 2359524"/>
                <a:gd name="connsiteY5" fmla="*/ 5170205 h 5281301"/>
                <a:gd name="connsiteX6" fmla="*/ 1436578 w 2359524"/>
                <a:gd name="connsiteY6" fmla="*/ 5161659 h 5281301"/>
                <a:gd name="connsiteX7" fmla="*/ 1410941 w 2359524"/>
                <a:gd name="connsiteY7" fmla="*/ 5153114 h 5281301"/>
                <a:gd name="connsiteX8" fmla="*/ 1351120 w 2359524"/>
                <a:gd name="connsiteY8" fmla="*/ 5118930 h 5281301"/>
                <a:gd name="connsiteX9" fmla="*/ 1248571 w 2359524"/>
                <a:gd name="connsiteY9" fmla="*/ 5067656 h 5281301"/>
                <a:gd name="connsiteX10" fmla="*/ 1197296 w 2359524"/>
                <a:gd name="connsiteY10" fmla="*/ 5042018 h 5281301"/>
                <a:gd name="connsiteX11" fmla="*/ 1163113 w 2359524"/>
                <a:gd name="connsiteY11" fmla="*/ 5033473 h 5281301"/>
                <a:gd name="connsiteX12" fmla="*/ 1086201 w 2359524"/>
                <a:gd name="connsiteY12" fmla="*/ 4965106 h 5281301"/>
                <a:gd name="connsiteX13" fmla="*/ 1060563 w 2359524"/>
                <a:gd name="connsiteY13" fmla="*/ 4948015 h 5281301"/>
                <a:gd name="connsiteX14" fmla="*/ 1043472 w 2359524"/>
                <a:gd name="connsiteY14" fmla="*/ 4913831 h 5281301"/>
                <a:gd name="connsiteX15" fmla="*/ 1017834 w 2359524"/>
                <a:gd name="connsiteY15" fmla="*/ 4879648 h 5281301"/>
                <a:gd name="connsiteX16" fmla="*/ 1000743 w 2359524"/>
                <a:gd name="connsiteY16" fmla="*/ 4828373 h 5281301"/>
                <a:gd name="connsiteX17" fmla="*/ 983651 w 2359524"/>
                <a:gd name="connsiteY17" fmla="*/ 4794190 h 5281301"/>
                <a:gd name="connsiteX18" fmla="*/ 958014 w 2359524"/>
                <a:gd name="connsiteY18" fmla="*/ 4708732 h 5281301"/>
                <a:gd name="connsiteX19" fmla="*/ 949468 w 2359524"/>
                <a:gd name="connsiteY19" fmla="*/ 4683095 h 5281301"/>
                <a:gd name="connsiteX20" fmla="*/ 940922 w 2359524"/>
                <a:gd name="connsiteY20" fmla="*/ 4657458 h 5281301"/>
                <a:gd name="connsiteX21" fmla="*/ 915285 w 2359524"/>
                <a:gd name="connsiteY21" fmla="*/ 4572000 h 5281301"/>
                <a:gd name="connsiteX22" fmla="*/ 889648 w 2359524"/>
                <a:gd name="connsiteY22" fmla="*/ 4486542 h 5281301"/>
                <a:gd name="connsiteX23" fmla="*/ 881102 w 2359524"/>
                <a:gd name="connsiteY23" fmla="*/ 4452359 h 5281301"/>
                <a:gd name="connsiteX24" fmla="*/ 855464 w 2359524"/>
                <a:gd name="connsiteY24" fmla="*/ 4383992 h 5281301"/>
                <a:gd name="connsiteX25" fmla="*/ 846919 w 2359524"/>
                <a:gd name="connsiteY25" fmla="*/ 4349809 h 5281301"/>
                <a:gd name="connsiteX26" fmla="*/ 752915 w 2359524"/>
                <a:gd name="connsiteY26" fmla="*/ 4119073 h 5281301"/>
                <a:gd name="connsiteX27" fmla="*/ 710186 w 2359524"/>
                <a:gd name="connsiteY27" fmla="*/ 4042160 h 5281301"/>
                <a:gd name="connsiteX28" fmla="*/ 658911 w 2359524"/>
                <a:gd name="connsiteY28" fmla="*/ 3965248 h 5281301"/>
                <a:gd name="connsiteX29" fmla="*/ 641820 w 2359524"/>
                <a:gd name="connsiteY29" fmla="*/ 3939611 h 5281301"/>
                <a:gd name="connsiteX30" fmla="*/ 624728 w 2359524"/>
                <a:gd name="connsiteY30" fmla="*/ 3888336 h 5281301"/>
                <a:gd name="connsiteX31" fmla="*/ 616182 w 2359524"/>
                <a:gd name="connsiteY31" fmla="*/ 3785787 h 5281301"/>
                <a:gd name="connsiteX32" fmla="*/ 599091 w 2359524"/>
                <a:gd name="connsiteY32" fmla="*/ 3734512 h 5281301"/>
                <a:gd name="connsiteX33" fmla="*/ 590545 w 2359524"/>
                <a:gd name="connsiteY33" fmla="*/ 3503775 h 5281301"/>
                <a:gd name="connsiteX34" fmla="*/ 573453 w 2359524"/>
                <a:gd name="connsiteY34" fmla="*/ 3469592 h 5281301"/>
                <a:gd name="connsiteX35" fmla="*/ 564907 w 2359524"/>
                <a:gd name="connsiteY35" fmla="*/ 3443955 h 5281301"/>
                <a:gd name="connsiteX36" fmla="*/ 547816 w 2359524"/>
                <a:gd name="connsiteY36" fmla="*/ 3418317 h 5281301"/>
                <a:gd name="connsiteX37" fmla="*/ 530724 w 2359524"/>
                <a:gd name="connsiteY37" fmla="*/ 3358497 h 5281301"/>
                <a:gd name="connsiteX38" fmla="*/ 522178 w 2359524"/>
                <a:gd name="connsiteY38" fmla="*/ 3332859 h 5281301"/>
                <a:gd name="connsiteX39" fmla="*/ 505087 w 2359524"/>
                <a:gd name="connsiteY39" fmla="*/ 3247402 h 5281301"/>
                <a:gd name="connsiteX40" fmla="*/ 487995 w 2359524"/>
                <a:gd name="connsiteY40" fmla="*/ 3196127 h 5281301"/>
                <a:gd name="connsiteX41" fmla="*/ 479449 w 2359524"/>
                <a:gd name="connsiteY41" fmla="*/ 3170489 h 5281301"/>
                <a:gd name="connsiteX42" fmla="*/ 470904 w 2359524"/>
                <a:gd name="connsiteY42" fmla="*/ 3127760 h 5281301"/>
                <a:gd name="connsiteX43" fmla="*/ 462358 w 2359524"/>
                <a:gd name="connsiteY43" fmla="*/ 3042302 h 5281301"/>
                <a:gd name="connsiteX44" fmla="*/ 445266 w 2359524"/>
                <a:gd name="connsiteY44" fmla="*/ 2991028 h 5281301"/>
                <a:gd name="connsiteX45" fmla="*/ 419629 w 2359524"/>
                <a:gd name="connsiteY45" fmla="*/ 2939753 h 5281301"/>
                <a:gd name="connsiteX46" fmla="*/ 411083 w 2359524"/>
                <a:gd name="connsiteY46" fmla="*/ 2905570 h 5281301"/>
                <a:gd name="connsiteX47" fmla="*/ 393991 w 2359524"/>
                <a:gd name="connsiteY47" fmla="*/ 2854295 h 5281301"/>
                <a:gd name="connsiteX48" fmla="*/ 376900 w 2359524"/>
                <a:gd name="connsiteY48" fmla="*/ 2580830 h 5281301"/>
                <a:gd name="connsiteX49" fmla="*/ 359808 w 2359524"/>
                <a:gd name="connsiteY49" fmla="*/ 2529555 h 5281301"/>
                <a:gd name="connsiteX50" fmla="*/ 351263 w 2359524"/>
                <a:gd name="connsiteY50" fmla="*/ 2486826 h 5281301"/>
                <a:gd name="connsiteX51" fmla="*/ 334171 w 2359524"/>
                <a:gd name="connsiteY51" fmla="*/ 2435551 h 5281301"/>
                <a:gd name="connsiteX52" fmla="*/ 325625 w 2359524"/>
                <a:gd name="connsiteY52" fmla="*/ 2409914 h 5281301"/>
                <a:gd name="connsiteX53" fmla="*/ 308534 w 2359524"/>
                <a:gd name="connsiteY53" fmla="*/ 1965532 h 5281301"/>
                <a:gd name="connsiteX54" fmla="*/ 299988 w 2359524"/>
                <a:gd name="connsiteY54" fmla="*/ 1803162 h 5281301"/>
                <a:gd name="connsiteX55" fmla="*/ 240167 w 2359524"/>
                <a:gd name="connsiteY55" fmla="*/ 1657884 h 5281301"/>
                <a:gd name="connsiteX56" fmla="*/ 180347 w 2359524"/>
                <a:gd name="connsiteY56" fmla="*/ 1495514 h 5281301"/>
                <a:gd name="connsiteX57" fmla="*/ 120526 w 2359524"/>
                <a:gd name="connsiteY57" fmla="*/ 1290415 h 5281301"/>
                <a:gd name="connsiteX58" fmla="*/ 137618 w 2359524"/>
                <a:gd name="connsiteY58" fmla="*/ 1093861 h 5281301"/>
                <a:gd name="connsiteX59" fmla="*/ 116296 w 2359524"/>
                <a:gd name="connsiteY59" fmla="*/ 918631 h 5281301"/>
                <a:gd name="connsiteX60" fmla="*/ 69251 w 2359524"/>
                <a:gd name="connsiteY60" fmla="*/ 777667 h 5281301"/>
                <a:gd name="connsiteX61" fmla="*/ 35068 w 2359524"/>
                <a:gd name="connsiteY61" fmla="*/ 623843 h 5281301"/>
                <a:gd name="connsiteX62" fmla="*/ 17977 w 2359524"/>
                <a:gd name="connsiteY62" fmla="*/ 478564 h 5281301"/>
                <a:gd name="connsiteX63" fmla="*/ 9431 w 2359524"/>
                <a:gd name="connsiteY63" fmla="*/ 170916 h 5281301"/>
                <a:gd name="connsiteX64" fmla="*/ 885 w 2359524"/>
                <a:gd name="connsiteY64" fmla="*/ 119641 h 5281301"/>
                <a:gd name="connsiteX65" fmla="*/ 885 w 2359524"/>
                <a:gd name="connsiteY65" fmla="*/ 0 h 5281301"/>
                <a:gd name="connsiteX0" fmla="*/ 2359524 w 2359524"/>
                <a:gd name="connsiteY0" fmla="*/ 5281301 h 5281301"/>
                <a:gd name="connsiteX1" fmla="*/ 1812593 w 2359524"/>
                <a:gd name="connsiteY1" fmla="*/ 5230026 h 5281301"/>
                <a:gd name="connsiteX2" fmla="*/ 1650223 w 2359524"/>
                <a:gd name="connsiteY2" fmla="*/ 5221480 h 5281301"/>
                <a:gd name="connsiteX3" fmla="*/ 1522036 w 2359524"/>
                <a:gd name="connsiteY3" fmla="*/ 5195843 h 5281301"/>
                <a:gd name="connsiteX4" fmla="*/ 1496399 w 2359524"/>
                <a:gd name="connsiteY4" fmla="*/ 5187297 h 5281301"/>
                <a:gd name="connsiteX5" fmla="*/ 1470762 w 2359524"/>
                <a:gd name="connsiteY5" fmla="*/ 5170205 h 5281301"/>
                <a:gd name="connsiteX6" fmla="*/ 1436578 w 2359524"/>
                <a:gd name="connsiteY6" fmla="*/ 5161659 h 5281301"/>
                <a:gd name="connsiteX7" fmla="*/ 1410941 w 2359524"/>
                <a:gd name="connsiteY7" fmla="*/ 5153114 h 5281301"/>
                <a:gd name="connsiteX8" fmla="*/ 1351120 w 2359524"/>
                <a:gd name="connsiteY8" fmla="*/ 5118930 h 5281301"/>
                <a:gd name="connsiteX9" fmla="*/ 1248571 w 2359524"/>
                <a:gd name="connsiteY9" fmla="*/ 5067656 h 5281301"/>
                <a:gd name="connsiteX10" fmla="*/ 1197296 w 2359524"/>
                <a:gd name="connsiteY10" fmla="*/ 5042018 h 5281301"/>
                <a:gd name="connsiteX11" fmla="*/ 1163113 w 2359524"/>
                <a:gd name="connsiteY11" fmla="*/ 5033473 h 5281301"/>
                <a:gd name="connsiteX12" fmla="*/ 1086201 w 2359524"/>
                <a:gd name="connsiteY12" fmla="*/ 4965106 h 5281301"/>
                <a:gd name="connsiteX13" fmla="*/ 1060563 w 2359524"/>
                <a:gd name="connsiteY13" fmla="*/ 4948015 h 5281301"/>
                <a:gd name="connsiteX14" fmla="*/ 1043472 w 2359524"/>
                <a:gd name="connsiteY14" fmla="*/ 4913831 h 5281301"/>
                <a:gd name="connsiteX15" fmla="*/ 1017834 w 2359524"/>
                <a:gd name="connsiteY15" fmla="*/ 4879648 h 5281301"/>
                <a:gd name="connsiteX16" fmla="*/ 1000743 w 2359524"/>
                <a:gd name="connsiteY16" fmla="*/ 4828373 h 5281301"/>
                <a:gd name="connsiteX17" fmla="*/ 983651 w 2359524"/>
                <a:gd name="connsiteY17" fmla="*/ 4794190 h 5281301"/>
                <a:gd name="connsiteX18" fmla="*/ 958014 w 2359524"/>
                <a:gd name="connsiteY18" fmla="*/ 4708732 h 5281301"/>
                <a:gd name="connsiteX19" fmla="*/ 949468 w 2359524"/>
                <a:gd name="connsiteY19" fmla="*/ 4683095 h 5281301"/>
                <a:gd name="connsiteX20" fmla="*/ 940922 w 2359524"/>
                <a:gd name="connsiteY20" fmla="*/ 4657458 h 5281301"/>
                <a:gd name="connsiteX21" fmla="*/ 915285 w 2359524"/>
                <a:gd name="connsiteY21" fmla="*/ 4572000 h 5281301"/>
                <a:gd name="connsiteX22" fmla="*/ 889648 w 2359524"/>
                <a:gd name="connsiteY22" fmla="*/ 4486542 h 5281301"/>
                <a:gd name="connsiteX23" fmla="*/ 881102 w 2359524"/>
                <a:gd name="connsiteY23" fmla="*/ 4452359 h 5281301"/>
                <a:gd name="connsiteX24" fmla="*/ 855464 w 2359524"/>
                <a:gd name="connsiteY24" fmla="*/ 4383992 h 5281301"/>
                <a:gd name="connsiteX25" fmla="*/ 846919 w 2359524"/>
                <a:gd name="connsiteY25" fmla="*/ 4349809 h 5281301"/>
                <a:gd name="connsiteX26" fmla="*/ 752915 w 2359524"/>
                <a:gd name="connsiteY26" fmla="*/ 4119073 h 5281301"/>
                <a:gd name="connsiteX27" fmla="*/ 710186 w 2359524"/>
                <a:gd name="connsiteY27" fmla="*/ 4042160 h 5281301"/>
                <a:gd name="connsiteX28" fmla="*/ 658911 w 2359524"/>
                <a:gd name="connsiteY28" fmla="*/ 3965248 h 5281301"/>
                <a:gd name="connsiteX29" fmla="*/ 641820 w 2359524"/>
                <a:gd name="connsiteY29" fmla="*/ 3939611 h 5281301"/>
                <a:gd name="connsiteX30" fmla="*/ 624728 w 2359524"/>
                <a:gd name="connsiteY30" fmla="*/ 3888336 h 5281301"/>
                <a:gd name="connsiteX31" fmla="*/ 599091 w 2359524"/>
                <a:gd name="connsiteY31" fmla="*/ 3734512 h 5281301"/>
                <a:gd name="connsiteX32" fmla="*/ 590545 w 2359524"/>
                <a:gd name="connsiteY32" fmla="*/ 3503775 h 5281301"/>
                <a:gd name="connsiteX33" fmla="*/ 573453 w 2359524"/>
                <a:gd name="connsiteY33" fmla="*/ 3469592 h 5281301"/>
                <a:gd name="connsiteX34" fmla="*/ 564907 w 2359524"/>
                <a:gd name="connsiteY34" fmla="*/ 3443955 h 5281301"/>
                <a:gd name="connsiteX35" fmla="*/ 547816 w 2359524"/>
                <a:gd name="connsiteY35" fmla="*/ 3418317 h 5281301"/>
                <a:gd name="connsiteX36" fmla="*/ 530724 w 2359524"/>
                <a:gd name="connsiteY36" fmla="*/ 3358497 h 5281301"/>
                <a:gd name="connsiteX37" fmla="*/ 522178 w 2359524"/>
                <a:gd name="connsiteY37" fmla="*/ 3332859 h 5281301"/>
                <a:gd name="connsiteX38" fmla="*/ 505087 w 2359524"/>
                <a:gd name="connsiteY38" fmla="*/ 3247402 h 5281301"/>
                <a:gd name="connsiteX39" fmla="*/ 487995 w 2359524"/>
                <a:gd name="connsiteY39" fmla="*/ 3196127 h 5281301"/>
                <a:gd name="connsiteX40" fmla="*/ 479449 w 2359524"/>
                <a:gd name="connsiteY40" fmla="*/ 3170489 h 5281301"/>
                <a:gd name="connsiteX41" fmla="*/ 470904 w 2359524"/>
                <a:gd name="connsiteY41" fmla="*/ 3127760 h 5281301"/>
                <a:gd name="connsiteX42" fmla="*/ 462358 w 2359524"/>
                <a:gd name="connsiteY42" fmla="*/ 3042302 h 5281301"/>
                <a:gd name="connsiteX43" fmla="*/ 445266 w 2359524"/>
                <a:gd name="connsiteY43" fmla="*/ 2991028 h 5281301"/>
                <a:gd name="connsiteX44" fmla="*/ 419629 w 2359524"/>
                <a:gd name="connsiteY44" fmla="*/ 2939753 h 5281301"/>
                <a:gd name="connsiteX45" fmla="*/ 411083 w 2359524"/>
                <a:gd name="connsiteY45" fmla="*/ 2905570 h 5281301"/>
                <a:gd name="connsiteX46" fmla="*/ 393991 w 2359524"/>
                <a:gd name="connsiteY46" fmla="*/ 2854295 h 5281301"/>
                <a:gd name="connsiteX47" fmla="*/ 376900 w 2359524"/>
                <a:gd name="connsiteY47" fmla="*/ 2580830 h 5281301"/>
                <a:gd name="connsiteX48" fmla="*/ 359808 w 2359524"/>
                <a:gd name="connsiteY48" fmla="*/ 2529555 h 5281301"/>
                <a:gd name="connsiteX49" fmla="*/ 351263 w 2359524"/>
                <a:gd name="connsiteY49" fmla="*/ 2486826 h 5281301"/>
                <a:gd name="connsiteX50" fmla="*/ 334171 w 2359524"/>
                <a:gd name="connsiteY50" fmla="*/ 2435551 h 5281301"/>
                <a:gd name="connsiteX51" fmla="*/ 325625 w 2359524"/>
                <a:gd name="connsiteY51" fmla="*/ 2409914 h 5281301"/>
                <a:gd name="connsiteX52" fmla="*/ 308534 w 2359524"/>
                <a:gd name="connsiteY52" fmla="*/ 1965532 h 5281301"/>
                <a:gd name="connsiteX53" fmla="*/ 299988 w 2359524"/>
                <a:gd name="connsiteY53" fmla="*/ 1803162 h 5281301"/>
                <a:gd name="connsiteX54" fmla="*/ 240167 w 2359524"/>
                <a:gd name="connsiteY54" fmla="*/ 1657884 h 5281301"/>
                <a:gd name="connsiteX55" fmla="*/ 180347 w 2359524"/>
                <a:gd name="connsiteY55" fmla="*/ 1495514 h 5281301"/>
                <a:gd name="connsiteX56" fmla="*/ 120526 w 2359524"/>
                <a:gd name="connsiteY56" fmla="*/ 1290415 h 5281301"/>
                <a:gd name="connsiteX57" fmla="*/ 137618 w 2359524"/>
                <a:gd name="connsiteY57" fmla="*/ 1093861 h 5281301"/>
                <a:gd name="connsiteX58" fmla="*/ 116296 w 2359524"/>
                <a:gd name="connsiteY58" fmla="*/ 918631 h 5281301"/>
                <a:gd name="connsiteX59" fmla="*/ 69251 w 2359524"/>
                <a:gd name="connsiteY59" fmla="*/ 777667 h 5281301"/>
                <a:gd name="connsiteX60" fmla="*/ 35068 w 2359524"/>
                <a:gd name="connsiteY60" fmla="*/ 623843 h 5281301"/>
                <a:gd name="connsiteX61" fmla="*/ 17977 w 2359524"/>
                <a:gd name="connsiteY61" fmla="*/ 478564 h 5281301"/>
                <a:gd name="connsiteX62" fmla="*/ 9431 w 2359524"/>
                <a:gd name="connsiteY62" fmla="*/ 170916 h 5281301"/>
                <a:gd name="connsiteX63" fmla="*/ 885 w 2359524"/>
                <a:gd name="connsiteY63" fmla="*/ 119641 h 5281301"/>
                <a:gd name="connsiteX64" fmla="*/ 885 w 2359524"/>
                <a:gd name="connsiteY64" fmla="*/ 0 h 5281301"/>
                <a:gd name="connsiteX0" fmla="*/ 2359524 w 2359524"/>
                <a:gd name="connsiteY0" fmla="*/ 5281301 h 5281301"/>
                <a:gd name="connsiteX1" fmla="*/ 1812593 w 2359524"/>
                <a:gd name="connsiteY1" fmla="*/ 5230026 h 5281301"/>
                <a:gd name="connsiteX2" fmla="*/ 1650223 w 2359524"/>
                <a:gd name="connsiteY2" fmla="*/ 5221480 h 5281301"/>
                <a:gd name="connsiteX3" fmla="*/ 1522036 w 2359524"/>
                <a:gd name="connsiteY3" fmla="*/ 5195843 h 5281301"/>
                <a:gd name="connsiteX4" fmla="*/ 1496399 w 2359524"/>
                <a:gd name="connsiteY4" fmla="*/ 5187297 h 5281301"/>
                <a:gd name="connsiteX5" fmla="*/ 1470762 w 2359524"/>
                <a:gd name="connsiteY5" fmla="*/ 5170205 h 5281301"/>
                <a:gd name="connsiteX6" fmla="*/ 1436578 w 2359524"/>
                <a:gd name="connsiteY6" fmla="*/ 5161659 h 5281301"/>
                <a:gd name="connsiteX7" fmla="*/ 1410941 w 2359524"/>
                <a:gd name="connsiteY7" fmla="*/ 5153114 h 5281301"/>
                <a:gd name="connsiteX8" fmla="*/ 1351120 w 2359524"/>
                <a:gd name="connsiteY8" fmla="*/ 5118930 h 5281301"/>
                <a:gd name="connsiteX9" fmla="*/ 1248571 w 2359524"/>
                <a:gd name="connsiteY9" fmla="*/ 5067656 h 5281301"/>
                <a:gd name="connsiteX10" fmla="*/ 1197296 w 2359524"/>
                <a:gd name="connsiteY10" fmla="*/ 5042018 h 5281301"/>
                <a:gd name="connsiteX11" fmla="*/ 1163113 w 2359524"/>
                <a:gd name="connsiteY11" fmla="*/ 5033473 h 5281301"/>
                <a:gd name="connsiteX12" fmla="*/ 1086201 w 2359524"/>
                <a:gd name="connsiteY12" fmla="*/ 4965106 h 5281301"/>
                <a:gd name="connsiteX13" fmla="*/ 1060563 w 2359524"/>
                <a:gd name="connsiteY13" fmla="*/ 4948015 h 5281301"/>
                <a:gd name="connsiteX14" fmla="*/ 1043472 w 2359524"/>
                <a:gd name="connsiteY14" fmla="*/ 4913831 h 5281301"/>
                <a:gd name="connsiteX15" fmla="*/ 1017834 w 2359524"/>
                <a:gd name="connsiteY15" fmla="*/ 4879648 h 5281301"/>
                <a:gd name="connsiteX16" fmla="*/ 1000743 w 2359524"/>
                <a:gd name="connsiteY16" fmla="*/ 4828373 h 5281301"/>
                <a:gd name="connsiteX17" fmla="*/ 983651 w 2359524"/>
                <a:gd name="connsiteY17" fmla="*/ 4794190 h 5281301"/>
                <a:gd name="connsiteX18" fmla="*/ 958014 w 2359524"/>
                <a:gd name="connsiteY18" fmla="*/ 4708732 h 5281301"/>
                <a:gd name="connsiteX19" fmla="*/ 949468 w 2359524"/>
                <a:gd name="connsiteY19" fmla="*/ 4683095 h 5281301"/>
                <a:gd name="connsiteX20" fmla="*/ 940922 w 2359524"/>
                <a:gd name="connsiteY20" fmla="*/ 4657458 h 5281301"/>
                <a:gd name="connsiteX21" fmla="*/ 915285 w 2359524"/>
                <a:gd name="connsiteY21" fmla="*/ 4572000 h 5281301"/>
                <a:gd name="connsiteX22" fmla="*/ 889648 w 2359524"/>
                <a:gd name="connsiteY22" fmla="*/ 4486542 h 5281301"/>
                <a:gd name="connsiteX23" fmla="*/ 881102 w 2359524"/>
                <a:gd name="connsiteY23" fmla="*/ 4452359 h 5281301"/>
                <a:gd name="connsiteX24" fmla="*/ 855464 w 2359524"/>
                <a:gd name="connsiteY24" fmla="*/ 4383992 h 5281301"/>
                <a:gd name="connsiteX25" fmla="*/ 846919 w 2359524"/>
                <a:gd name="connsiteY25" fmla="*/ 4349809 h 5281301"/>
                <a:gd name="connsiteX26" fmla="*/ 752915 w 2359524"/>
                <a:gd name="connsiteY26" fmla="*/ 4119073 h 5281301"/>
                <a:gd name="connsiteX27" fmla="*/ 710186 w 2359524"/>
                <a:gd name="connsiteY27" fmla="*/ 4042160 h 5281301"/>
                <a:gd name="connsiteX28" fmla="*/ 658911 w 2359524"/>
                <a:gd name="connsiteY28" fmla="*/ 3965248 h 5281301"/>
                <a:gd name="connsiteX29" fmla="*/ 641820 w 2359524"/>
                <a:gd name="connsiteY29" fmla="*/ 3939611 h 5281301"/>
                <a:gd name="connsiteX30" fmla="*/ 624728 w 2359524"/>
                <a:gd name="connsiteY30" fmla="*/ 3888336 h 5281301"/>
                <a:gd name="connsiteX31" fmla="*/ 599091 w 2359524"/>
                <a:gd name="connsiteY31" fmla="*/ 3734512 h 5281301"/>
                <a:gd name="connsiteX32" fmla="*/ 573453 w 2359524"/>
                <a:gd name="connsiteY32" fmla="*/ 3469592 h 5281301"/>
                <a:gd name="connsiteX33" fmla="*/ 564907 w 2359524"/>
                <a:gd name="connsiteY33" fmla="*/ 3443955 h 5281301"/>
                <a:gd name="connsiteX34" fmla="*/ 547816 w 2359524"/>
                <a:gd name="connsiteY34" fmla="*/ 3418317 h 5281301"/>
                <a:gd name="connsiteX35" fmla="*/ 530724 w 2359524"/>
                <a:gd name="connsiteY35" fmla="*/ 3358497 h 5281301"/>
                <a:gd name="connsiteX36" fmla="*/ 522178 w 2359524"/>
                <a:gd name="connsiteY36" fmla="*/ 3332859 h 5281301"/>
                <a:gd name="connsiteX37" fmla="*/ 505087 w 2359524"/>
                <a:gd name="connsiteY37" fmla="*/ 3247402 h 5281301"/>
                <a:gd name="connsiteX38" fmla="*/ 487995 w 2359524"/>
                <a:gd name="connsiteY38" fmla="*/ 3196127 h 5281301"/>
                <a:gd name="connsiteX39" fmla="*/ 479449 w 2359524"/>
                <a:gd name="connsiteY39" fmla="*/ 3170489 h 5281301"/>
                <a:gd name="connsiteX40" fmla="*/ 470904 w 2359524"/>
                <a:gd name="connsiteY40" fmla="*/ 3127760 h 5281301"/>
                <a:gd name="connsiteX41" fmla="*/ 462358 w 2359524"/>
                <a:gd name="connsiteY41" fmla="*/ 3042302 h 5281301"/>
                <a:gd name="connsiteX42" fmla="*/ 445266 w 2359524"/>
                <a:gd name="connsiteY42" fmla="*/ 2991028 h 5281301"/>
                <a:gd name="connsiteX43" fmla="*/ 419629 w 2359524"/>
                <a:gd name="connsiteY43" fmla="*/ 2939753 h 5281301"/>
                <a:gd name="connsiteX44" fmla="*/ 411083 w 2359524"/>
                <a:gd name="connsiteY44" fmla="*/ 2905570 h 5281301"/>
                <a:gd name="connsiteX45" fmla="*/ 393991 w 2359524"/>
                <a:gd name="connsiteY45" fmla="*/ 2854295 h 5281301"/>
                <a:gd name="connsiteX46" fmla="*/ 376900 w 2359524"/>
                <a:gd name="connsiteY46" fmla="*/ 2580830 h 5281301"/>
                <a:gd name="connsiteX47" fmla="*/ 359808 w 2359524"/>
                <a:gd name="connsiteY47" fmla="*/ 2529555 h 5281301"/>
                <a:gd name="connsiteX48" fmla="*/ 351263 w 2359524"/>
                <a:gd name="connsiteY48" fmla="*/ 2486826 h 5281301"/>
                <a:gd name="connsiteX49" fmla="*/ 334171 w 2359524"/>
                <a:gd name="connsiteY49" fmla="*/ 2435551 h 5281301"/>
                <a:gd name="connsiteX50" fmla="*/ 325625 w 2359524"/>
                <a:gd name="connsiteY50" fmla="*/ 2409914 h 5281301"/>
                <a:gd name="connsiteX51" fmla="*/ 308534 w 2359524"/>
                <a:gd name="connsiteY51" fmla="*/ 1965532 h 5281301"/>
                <a:gd name="connsiteX52" fmla="*/ 299988 w 2359524"/>
                <a:gd name="connsiteY52" fmla="*/ 1803162 h 5281301"/>
                <a:gd name="connsiteX53" fmla="*/ 240167 w 2359524"/>
                <a:gd name="connsiteY53" fmla="*/ 1657884 h 5281301"/>
                <a:gd name="connsiteX54" fmla="*/ 180347 w 2359524"/>
                <a:gd name="connsiteY54" fmla="*/ 1495514 h 5281301"/>
                <a:gd name="connsiteX55" fmla="*/ 120526 w 2359524"/>
                <a:gd name="connsiteY55" fmla="*/ 1290415 h 5281301"/>
                <a:gd name="connsiteX56" fmla="*/ 137618 w 2359524"/>
                <a:gd name="connsiteY56" fmla="*/ 1093861 h 5281301"/>
                <a:gd name="connsiteX57" fmla="*/ 116296 w 2359524"/>
                <a:gd name="connsiteY57" fmla="*/ 918631 h 5281301"/>
                <a:gd name="connsiteX58" fmla="*/ 69251 w 2359524"/>
                <a:gd name="connsiteY58" fmla="*/ 777667 h 5281301"/>
                <a:gd name="connsiteX59" fmla="*/ 35068 w 2359524"/>
                <a:gd name="connsiteY59" fmla="*/ 623843 h 5281301"/>
                <a:gd name="connsiteX60" fmla="*/ 17977 w 2359524"/>
                <a:gd name="connsiteY60" fmla="*/ 478564 h 5281301"/>
                <a:gd name="connsiteX61" fmla="*/ 9431 w 2359524"/>
                <a:gd name="connsiteY61" fmla="*/ 170916 h 5281301"/>
                <a:gd name="connsiteX62" fmla="*/ 885 w 2359524"/>
                <a:gd name="connsiteY62" fmla="*/ 119641 h 5281301"/>
                <a:gd name="connsiteX63" fmla="*/ 885 w 2359524"/>
                <a:gd name="connsiteY63" fmla="*/ 0 h 5281301"/>
                <a:gd name="connsiteX0" fmla="*/ 2359524 w 2359524"/>
                <a:gd name="connsiteY0" fmla="*/ 5281301 h 5281301"/>
                <a:gd name="connsiteX1" fmla="*/ 1812593 w 2359524"/>
                <a:gd name="connsiteY1" fmla="*/ 5230026 h 5281301"/>
                <a:gd name="connsiteX2" fmla="*/ 1650223 w 2359524"/>
                <a:gd name="connsiteY2" fmla="*/ 5221480 h 5281301"/>
                <a:gd name="connsiteX3" fmla="*/ 1522036 w 2359524"/>
                <a:gd name="connsiteY3" fmla="*/ 5195843 h 5281301"/>
                <a:gd name="connsiteX4" fmla="*/ 1496399 w 2359524"/>
                <a:gd name="connsiteY4" fmla="*/ 5187297 h 5281301"/>
                <a:gd name="connsiteX5" fmla="*/ 1470762 w 2359524"/>
                <a:gd name="connsiteY5" fmla="*/ 5170205 h 5281301"/>
                <a:gd name="connsiteX6" fmla="*/ 1436578 w 2359524"/>
                <a:gd name="connsiteY6" fmla="*/ 5161659 h 5281301"/>
                <a:gd name="connsiteX7" fmla="*/ 1410941 w 2359524"/>
                <a:gd name="connsiteY7" fmla="*/ 5153114 h 5281301"/>
                <a:gd name="connsiteX8" fmla="*/ 1351120 w 2359524"/>
                <a:gd name="connsiteY8" fmla="*/ 5118930 h 5281301"/>
                <a:gd name="connsiteX9" fmla="*/ 1248571 w 2359524"/>
                <a:gd name="connsiteY9" fmla="*/ 5067656 h 5281301"/>
                <a:gd name="connsiteX10" fmla="*/ 1197296 w 2359524"/>
                <a:gd name="connsiteY10" fmla="*/ 5042018 h 5281301"/>
                <a:gd name="connsiteX11" fmla="*/ 1163113 w 2359524"/>
                <a:gd name="connsiteY11" fmla="*/ 5033473 h 5281301"/>
                <a:gd name="connsiteX12" fmla="*/ 1086201 w 2359524"/>
                <a:gd name="connsiteY12" fmla="*/ 4965106 h 5281301"/>
                <a:gd name="connsiteX13" fmla="*/ 1060563 w 2359524"/>
                <a:gd name="connsiteY13" fmla="*/ 4948015 h 5281301"/>
                <a:gd name="connsiteX14" fmla="*/ 1043472 w 2359524"/>
                <a:gd name="connsiteY14" fmla="*/ 4913831 h 5281301"/>
                <a:gd name="connsiteX15" fmla="*/ 1017834 w 2359524"/>
                <a:gd name="connsiteY15" fmla="*/ 4879648 h 5281301"/>
                <a:gd name="connsiteX16" fmla="*/ 1000743 w 2359524"/>
                <a:gd name="connsiteY16" fmla="*/ 4828373 h 5281301"/>
                <a:gd name="connsiteX17" fmla="*/ 983651 w 2359524"/>
                <a:gd name="connsiteY17" fmla="*/ 4794190 h 5281301"/>
                <a:gd name="connsiteX18" fmla="*/ 958014 w 2359524"/>
                <a:gd name="connsiteY18" fmla="*/ 4708732 h 5281301"/>
                <a:gd name="connsiteX19" fmla="*/ 949468 w 2359524"/>
                <a:gd name="connsiteY19" fmla="*/ 4683095 h 5281301"/>
                <a:gd name="connsiteX20" fmla="*/ 940922 w 2359524"/>
                <a:gd name="connsiteY20" fmla="*/ 4657458 h 5281301"/>
                <a:gd name="connsiteX21" fmla="*/ 915285 w 2359524"/>
                <a:gd name="connsiteY21" fmla="*/ 4572000 h 5281301"/>
                <a:gd name="connsiteX22" fmla="*/ 889648 w 2359524"/>
                <a:gd name="connsiteY22" fmla="*/ 4486542 h 5281301"/>
                <a:gd name="connsiteX23" fmla="*/ 881102 w 2359524"/>
                <a:gd name="connsiteY23" fmla="*/ 4452359 h 5281301"/>
                <a:gd name="connsiteX24" fmla="*/ 855464 w 2359524"/>
                <a:gd name="connsiteY24" fmla="*/ 4383992 h 5281301"/>
                <a:gd name="connsiteX25" fmla="*/ 846919 w 2359524"/>
                <a:gd name="connsiteY25" fmla="*/ 4349809 h 5281301"/>
                <a:gd name="connsiteX26" fmla="*/ 752915 w 2359524"/>
                <a:gd name="connsiteY26" fmla="*/ 4119073 h 5281301"/>
                <a:gd name="connsiteX27" fmla="*/ 710186 w 2359524"/>
                <a:gd name="connsiteY27" fmla="*/ 4042160 h 5281301"/>
                <a:gd name="connsiteX28" fmla="*/ 658911 w 2359524"/>
                <a:gd name="connsiteY28" fmla="*/ 3965248 h 5281301"/>
                <a:gd name="connsiteX29" fmla="*/ 641820 w 2359524"/>
                <a:gd name="connsiteY29" fmla="*/ 3939611 h 5281301"/>
                <a:gd name="connsiteX30" fmla="*/ 624728 w 2359524"/>
                <a:gd name="connsiteY30" fmla="*/ 3888336 h 5281301"/>
                <a:gd name="connsiteX31" fmla="*/ 599091 w 2359524"/>
                <a:gd name="connsiteY31" fmla="*/ 3734512 h 5281301"/>
                <a:gd name="connsiteX32" fmla="*/ 573453 w 2359524"/>
                <a:gd name="connsiteY32" fmla="*/ 3469592 h 5281301"/>
                <a:gd name="connsiteX33" fmla="*/ 547816 w 2359524"/>
                <a:gd name="connsiteY33" fmla="*/ 3418317 h 5281301"/>
                <a:gd name="connsiteX34" fmla="*/ 530724 w 2359524"/>
                <a:gd name="connsiteY34" fmla="*/ 3358497 h 5281301"/>
                <a:gd name="connsiteX35" fmla="*/ 522178 w 2359524"/>
                <a:gd name="connsiteY35" fmla="*/ 3332859 h 5281301"/>
                <a:gd name="connsiteX36" fmla="*/ 505087 w 2359524"/>
                <a:gd name="connsiteY36" fmla="*/ 3247402 h 5281301"/>
                <a:gd name="connsiteX37" fmla="*/ 487995 w 2359524"/>
                <a:gd name="connsiteY37" fmla="*/ 3196127 h 5281301"/>
                <a:gd name="connsiteX38" fmla="*/ 479449 w 2359524"/>
                <a:gd name="connsiteY38" fmla="*/ 3170489 h 5281301"/>
                <a:gd name="connsiteX39" fmla="*/ 470904 w 2359524"/>
                <a:gd name="connsiteY39" fmla="*/ 3127760 h 5281301"/>
                <a:gd name="connsiteX40" fmla="*/ 462358 w 2359524"/>
                <a:gd name="connsiteY40" fmla="*/ 3042302 h 5281301"/>
                <a:gd name="connsiteX41" fmla="*/ 445266 w 2359524"/>
                <a:gd name="connsiteY41" fmla="*/ 2991028 h 5281301"/>
                <a:gd name="connsiteX42" fmla="*/ 419629 w 2359524"/>
                <a:gd name="connsiteY42" fmla="*/ 2939753 h 5281301"/>
                <a:gd name="connsiteX43" fmla="*/ 411083 w 2359524"/>
                <a:gd name="connsiteY43" fmla="*/ 2905570 h 5281301"/>
                <a:gd name="connsiteX44" fmla="*/ 393991 w 2359524"/>
                <a:gd name="connsiteY44" fmla="*/ 2854295 h 5281301"/>
                <a:gd name="connsiteX45" fmla="*/ 376900 w 2359524"/>
                <a:gd name="connsiteY45" fmla="*/ 2580830 h 5281301"/>
                <a:gd name="connsiteX46" fmla="*/ 359808 w 2359524"/>
                <a:gd name="connsiteY46" fmla="*/ 2529555 h 5281301"/>
                <a:gd name="connsiteX47" fmla="*/ 351263 w 2359524"/>
                <a:gd name="connsiteY47" fmla="*/ 2486826 h 5281301"/>
                <a:gd name="connsiteX48" fmla="*/ 334171 w 2359524"/>
                <a:gd name="connsiteY48" fmla="*/ 2435551 h 5281301"/>
                <a:gd name="connsiteX49" fmla="*/ 325625 w 2359524"/>
                <a:gd name="connsiteY49" fmla="*/ 2409914 h 5281301"/>
                <a:gd name="connsiteX50" fmla="*/ 308534 w 2359524"/>
                <a:gd name="connsiteY50" fmla="*/ 1965532 h 5281301"/>
                <a:gd name="connsiteX51" fmla="*/ 299988 w 2359524"/>
                <a:gd name="connsiteY51" fmla="*/ 1803162 h 5281301"/>
                <a:gd name="connsiteX52" fmla="*/ 240167 w 2359524"/>
                <a:gd name="connsiteY52" fmla="*/ 1657884 h 5281301"/>
                <a:gd name="connsiteX53" fmla="*/ 180347 w 2359524"/>
                <a:gd name="connsiteY53" fmla="*/ 1495514 h 5281301"/>
                <a:gd name="connsiteX54" fmla="*/ 120526 w 2359524"/>
                <a:gd name="connsiteY54" fmla="*/ 1290415 h 5281301"/>
                <a:gd name="connsiteX55" fmla="*/ 137618 w 2359524"/>
                <a:gd name="connsiteY55" fmla="*/ 1093861 h 5281301"/>
                <a:gd name="connsiteX56" fmla="*/ 116296 w 2359524"/>
                <a:gd name="connsiteY56" fmla="*/ 918631 h 5281301"/>
                <a:gd name="connsiteX57" fmla="*/ 69251 w 2359524"/>
                <a:gd name="connsiteY57" fmla="*/ 777667 h 5281301"/>
                <a:gd name="connsiteX58" fmla="*/ 35068 w 2359524"/>
                <a:gd name="connsiteY58" fmla="*/ 623843 h 5281301"/>
                <a:gd name="connsiteX59" fmla="*/ 17977 w 2359524"/>
                <a:gd name="connsiteY59" fmla="*/ 478564 h 5281301"/>
                <a:gd name="connsiteX60" fmla="*/ 9431 w 2359524"/>
                <a:gd name="connsiteY60" fmla="*/ 170916 h 5281301"/>
                <a:gd name="connsiteX61" fmla="*/ 885 w 2359524"/>
                <a:gd name="connsiteY61" fmla="*/ 119641 h 5281301"/>
                <a:gd name="connsiteX62" fmla="*/ 885 w 2359524"/>
                <a:gd name="connsiteY62" fmla="*/ 0 h 5281301"/>
                <a:gd name="connsiteX0" fmla="*/ 2359524 w 2359524"/>
                <a:gd name="connsiteY0" fmla="*/ 5281301 h 5281301"/>
                <a:gd name="connsiteX1" fmla="*/ 1812593 w 2359524"/>
                <a:gd name="connsiteY1" fmla="*/ 5230026 h 5281301"/>
                <a:gd name="connsiteX2" fmla="*/ 1650223 w 2359524"/>
                <a:gd name="connsiteY2" fmla="*/ 5221480 h 5281301"/>
                <a:gd name="connsiteX3" fmla="*/ 1522036 w 2359524"/>
                <a:gd name="connsiteY3" fmla="*/ 5195843 h 5281301"/>
                <a:gd name="connsiteX4" fmla="*/ 1496399 w 2359524"/>
                <a:gd name="connsiteY4" fmla="*/ 5187297 h 5281301"/>
                <a:gd name="connsiteX5" fmla="*/ 1470762 w 2359524"/>
                <a:gd name="connsiteY5" fmla="*/ 5170205 h 5281301"/>
                <a:gd name="connsiteX6" fmla="*/ 1436578 w 2359524"/>
                <a:gd name="connsiteY6" fmla="*/ 5161659 h 5281301"/>
                <a:gd name="connsiteX7" fmla="*/ 1410941 w 2359524"/>
                <a:gd name="connsiteY7" fmla="*/ 5153114 h 5281301"/>
                <a:gd name="connsiteX8" fmla="*/ 1351120 w 2359524"/>
                <a:gd name="connsiteY8" fmla="*/ 5118930 h 5281301"/>
                <a:gd name="connsiteX9" fmla="*/ 1248571 w 2359524"/>
                <a:gd name="connsiteY9" fmla="*/ 5067656 h 5281301"/>
                <a:gd name="connsiteX10" fmla="*/ 1197296 w 2359524"/>
                <a:gd name="connsiteY10" fmla="*/ 5042018 h 5281301"/>
                <a:gd name="connsiteX11" fmla="*/ 1163113 w 2359524"/>
                <a:gd name="connsiteY11" fmla="*/ 5033473 h 5281301"/>
                <a:gd name="connsiteX12" fmla="*/ 1086201 w 2359524"/>
                <a:gd name="connsiteY12" fmla="*/ 4965106 h 5281301"/>
                <a:gd name="connsiteX13" fmla="*/ 1060563 w 2359524"/>
                <a:gd name="connsiteY13" fmla="*/ 4948015 h 5281301"/>
                <a:gd name="connsiteX14" fmla="*/ 1043472 w 2359524"/>
                <a:gd name="connsiteY14" fmla="*/ 4913831 h 5281301"/>
                <a:gd name="connsiteX15" fmla="*/ 1017834 w 2359524"/>
                <a:gd name="connsiteY15" fmla="*/ 4879648 h 5281301"/>
                <a:gd name="connsiteX16" fmla="*/ 1000743 w 2359524"/>
                <a:gd name="connsiteY16" fmla="*/ 4828373 h 5281301"/>
                <a:gd name="connsiteX17" fmla="*/ 983651 w 2359524"/>
                <a:gd name="connsiteY17" fmla="*/ 4794190 h 5281301"/>
                <a:gd name="connsiteX18" fmla="*/ 958014 w 2359524"/>
                <a:gd name="connsiteY18" fmla="*/ 4708732 h 5281301"/>
                <a:gd name="connsiteX19" fmla="*/ 949468 w 2359524"/>
                <a:gd name="connsiteY19" fmla="*/ 4683095 h 5281301"/>
                <a:gd name="connsiteX20" fmla="*/ 940922 w 2359524"/>
                <a:gd name="connsiteY20" fmla="*/ 4657458 h 5281301"/>
                <a:gd name="connsiteX21" fmla="*/ 915285 w 2359524"/>
                <a:gd name="connsiteY21" fmla="*/ 4572000 h 5281301"/>
                <a:gd name="connsiteX22" fmla="*/ 889648 w 2359524"/>
                <a:gd name="connsiteY22" fmla="*/ 4486542 h 5281301"/>
                <a:gd name="connsiteX23" fmla="*/ 881102 w 2359524"/>
                <a:gd name="connsiteY23" fmla="*/ 4452359 h 5281301"/>
                <a:gd name="connsiteX24" fmla="*/ 855464 w 2359524"/>
                <a:gd name="connsiteY24" fmla="*/ 4383992 h 5281301"/>
                <a:gd name="connsiteX25" fmla="*/ 846919 w 2359524"/>
                <a:gd name="connsiteY25" fmla="*/ 4349809 h 5281301"/>
                <a:gd name="connsiteX26" fmla="*/ 752915 w 2359524"/>
                <a:gd name="connsiteY26" fmla="*/ 4119073 h 5281301"/>
                <a:gd name="connsiteX27" fmla="*/ 710186 w 2359524"/>
                <a:gd name="connsiteY27" fmla="*/ 4042160 h 5281301"/>
                <a:gd name="connsiteX28" fmla="*/ 658911 w 2359524"/>
                <a:gd name="connsiteY28" fmla="*/ 3965248 h 5281301"/>
                <a:gd name="connsiteX29" fmla="*/ 641820 w 2359524"/>
                <a:gd name="connsiteY29" fmla="*/ 3939611 h 5281301"/>
                <a:gd name="connsiteX30" fmla="*/ 624728 w 2359524"/>
                <a:gd name="connsiteY30" fmla="*/ 3888336 h 5281301"/>
                <a:gd name="connsiteX31" fmla="*/ 599091 w 2359524"/>
                <a:gd name="connsiteY31" fmla="*/ 3734512 h 5281301"/>
                <a:gd name="connsiteX32" fmla="*/ 547816 w 2359524"/>
                <a:gd name="connsiteY32" fmla="*/ 3418317 h 5281301"/>
                <a:gd name="connsiteX33" fmla="*/ 530724 w 2359524"/>
                <a:gd name="connsiteY33" fmla="*/ 3358497 h 5281301"/>
                <a:gd name="connsiteX34" fmla="*/ 522178 w 2359524"/>
                <a:gd name="connsiteY34" fmla="*/ 3332859 h 5281301"/>
                <a:gd name="connsiteX35" fmla="*/ 505087 w 2359524"/>
                <a:gd name="connsiteY35" fmla="*/ 3247402 h 5281301"/>
                <a:gd name="connsiteX36" fmla="*/ 487995 w 2359524"/>
                <a:gd name="connsiteY36" fmla="*/ 3196127 h 5281301"/>
                <a:gd name="connsiteX37" fmla="*/ 479449 w 2359524"/>
                <a:gd name="connsiteY37" fmla="*/ 3170489 h 5281301"/>
                <a:gd name="connsiteX38" fmla="*/ 470904 w 2359524"/>
                <a:gd name="connsiteY38" fmla="*/ 3127760 h 5281301"/>
                <a:gd name="connsiteX39" fmla="*/ 462358 w 2359524"/>
                <a:gd name="connsiteY39" fmla="*/ 3042302 h 5281301"/>
                <a:gd name="connsiteX40" fmla="*/ 445266 w 2359524"/>
                <a:gd name="connsiteY40" fmla="*/ 2991028 h 5281301"/>
                <a:gd name="connsiteX41" fmla="*/ 419629 w 2359524"/>
                <a:gd name="connsiteY41" fmla="*/ 2939753 h 5281301"/>
                <a:gd name="connsiteX42" fmla="*/ 411083 w 2359524"/>
                <a:gd name="connsiteY42" fmla="*/ 2905570 h 5281301"/>
                <a:gd name="connsiteX43" fmla="*/ 393991 w 2359524"/>
                <a:gd name="connsiteY43" fmla="*/ 2854295 h 5281301"/>
                <a:gd name="connsiteX44" fmla="*/ 376900 w 2359524"/>
                <a:gd name="connsiteY44" fmla="*/ 2580830 h 5281301"/>
                <a:gd name="connsiteX45" fmla="*/ 359808 w 2359524"/>
                <a:gd name="connsiteY45" fmla="*/ 2529555 h 5281301"/>
                <a:gd name="connsiteX46" fmla="*/ 351263 w 2359524"/>
                <a:gd name="connsiteY46" fmla="*/ 2486826 h 5281301"/>
                <a:gd name="connsiteX47" fmla="*/ 334171 w 2359524"/>
                <a:gd name="connsiteY47" fmla="*/ 2435551 h 5281301"/>
                <a:gd name="connsiteX48" fmla="*/ 325625 w 2359524"/>
                <a:gd name="connsiteY48" fmla="*/ 2409914 h 5281301"/>
                <a:gd name="connsiteX49" fmla="*/ 308534 w 2359524"/>
                <a:gd name="connsiteY49" fmla="*/ 1965532 h 5281301"/>
                <a:gd name="connsiteX50" fmla="*/ 299988 w 2359524"/>
                <a:gd name="connsiteY50" fmla="*/ 1803162 h 5281301"/>
                <a:gd name="connsiteX51" fmla="*/ 240167 w 2359524"/>
                <a:gd name="connsiteY51" fmla="*/ 1657884 h 5281301"/>
                <a:gd name="connsiteX52" fmla="*/ 180347 w 2359524"/>
                <a:gd name="connsiteY52" fmla="*/ 1495514 h 5281301"/>
                <a:gd name="connsiteX53" fmla="*/ 120526 w 2359524"/>
                <a:gd name="connsiteY53" fmla="*/ 1290415 h 5281301"/>
                <a:gd name="connsiteX54" fmla="*/ 137618 w 2359524"/>
                <a:gd name="connsiteY54" fmla="*/ 1093861 h 5281301"/>
                <a:gd name="connsiteX55" fmla="*/ 116296 w 2359524"/>
                <a:gd name="connsiteY55" fmla="*/ 918631 h 5281301"/>
                <a:gd name="connsiteX56" fmla="*/ 69251 w 2359524"/>
                <a:gd name="connsiteY56" fmla="*/ 777667 h 5281301"/>
                <a:gd name="connsiteX57" fmla="*/ 35068 w 2359524"/>
                <a:gd name="connsiteY57" fmla="*/ 623843 h 5281301"/>
                <a:gd name="connsiteX58" fmla="*/ 17977 w 2359524"/>
                <a:gd name="connsiteY58" fmla="*/ 478564 h 5281301"/>
                <a:gd name="connsiteX59" fmla="*/ 9431 w 2359524"/>
                <a:gd name="connsiteY59" fmla="*/ 170916 h 5281301"/>
                <a:gd name="connsiteX60" fmla="*/ 885 w 2359524"/>
                <a:gd name="connsiteY60" fmla="*/ 119641 h 5281301"/>
                <a:gd name="connsiteX61" fmla="*/ 885 w 2359524"/>
                <a:gd name="connsiteY61" fmla="*/ 0 h 5281301"/>
                <a:gd name="connsiteX0" fmla="*/ 2359524 w 2359524"/>
                <a:gd name="connsiteY0" fmla="*/ 5281301 h 5281301"/>
                <a:gd name="connsiteX1" fmla="*/ 1812593 w 2359524"/>
                <a:gd name="connsiteY1" fmla="*/ 5230026 h 5281301"/>
                <a:gd name="connsiteX2" fmla="*/ 1650223 w 2359524"/>
                <a:gd name="connsiteY2" fmla="*/ 5221480 h 5281301"/>
                <a:gd name="connsiteX3" fmla="*/ 1522036 w 2359524"/>
                <a:gd name="connsiteY3" fmla="*/ 5195843 h 5281301"/>
                <a:gd name="connsiteX4" fmla="*/ 1496399 w 2359524"/>
                <a:gd name="connsiteY4" fmla="*/ 5187297 h 5281301"/>
                <a:gd name="connsiteX5" fmla="*/ 1470762 w 2359524"/>
                <a:gd name="connsiteY5" fmla="*/ 5170205 h 5281301"/>
                <a:gd name="connsiteX6" fmla="*/ 1436578 w 2359524"/>
                <a:gd name="connsiteY6" fmla="*/ 5161659 h 5281301"/>
                <a:gd name="connsiteX7" fmla="*/ 1410941 w 2359524"/>
                <a:gd name="connsiteY7" fmla="*/ 5153114 h 5281301"/>
                <a:gd name="connsiteX8" fmla="*/ 1351120 w 2359524"/>
                <a:gd name="connsiteY8" fmla="*/ 5118930 h 5281301"/>
                <a:gd name="connsiteX9" fmla="*/ 1248571 w 2359524"/>
                <a:gd name="connsiteY9" fmla="*/ 5067656 h 5281301"/>
                <a:gd name="connsiteX10" fmla="*/ 1197296 w 2359524"/>
                <a:gd name="connsiteY10" fmla="*/ 5042018 h 5281301"/>
                <a:gd name="connsiteX11" fmla="*/ 1163113 w 2359524"/>
                <a:gd name="connsiteY11" fmla="*/ 5033473 h 5281301"/>
                <a:gd name="connsiteX12" fmla="*/ 1086201 w 2359524"/>
                <a:gd name="connsiteY12" fmla="*/ 4965106 h 5281301"/>
                <a:gd name="connsiteX13" fmla="*/ 1060563 w 2359524"/>
                <a:gd name="connsiteY13" fmla="*/ 4948015 h 5281301"/>
                <a:gd name="connsiteX14" fmla="*/ 1043472 w 2359524"/>
                <a:gd name="connsiteY14" fmla="*/ 4913831 h 5281301"/>
                <a:gd name="connsiteX15" fmla="*/ 1017834 w 2359524"/>
                <a:gd name="connsiteY15" fmla="*/ 4879648 h 5281301"/>
                <a:gd name="connsiteX16" fmla="*/ 1000743 w 2359524"/>
                <a:gd name="connsiteY16" fmla="*/ 4828373 h 5281301"/>
                <a:gd name="connsiteX17" fmla="*/ 983651 w 2359524"/>
                <a:gd name="connsiteY17" fmla="*/ 4794190 h 5281301"/>
                <a:gd name="connsiteX18" fmla="*/ 958014 w 2359524"/>
                <a:gd name="connsiteY18" fmla="*/ 4708732 h 5281301"/>
                <a:gd name="connsiteX19" fmla="*/ 949468 w 2359524"/>
                <a:gd name="connsiteY19" fmla="*/ 4683095 h 5281301"/>
                <a:gd name="connsiteX20" fmla="*/ 940922 w 2359524"/>
                <a:gd name="connsiteY20" fmla="*/ 4657458 h 5281301"/>
                <a:gd name="connsiteX21" fmla="*/ 915285 w 2359524"/>
                <a:gd name="connsiteY21" fmla="*/ 4572000 h 5281301"/>
                <a:gd name="connsiteX22" fmla="*/ 889648 w 2359524"/>
                <a:gd name="connsiteY22" fmla="*/ 4486542 h 5281301"/>
                <a:gd name="connsiteX23" fmla="*/ 881102 w 2359524"/>
                <a:gd name="connsiteY23" fmla="*/ 4452359 h 5281301"/>
                <a:gd name="connsiteX24" fmla="*/ 855464 w 2359524"/>
                <a:gd name="connsiteY24" fmla="*/ 4383992 h 5281301"/>
                <a:gd name="connsiteX25" fmla="*/ 846919 w 2359524"/>
                <a:gd name="connsiteY25" fmla="*/ 4349809 h 5281301"/>
                <a:gd name="connsiteX26" fmla="*/ 752915 w 2359524"/>
                <a:gd name="connsiteY26" fmla="*/ 4119073 h 5281301"/>
                <a:gd name="connsiteX27" fmla="*/ 710186 w 2359524"/>
                <a:gd name="connsiteY27" fmla="*/ 4042160 h 5281301"/>
                <a:gd name="connsiteX28" fmla="*/ 658911 w 2359524"/>
                <a:gd name="connsiteY28" fmla="*/ 3965248 h 5281301"/>
                <a:gd name="connsiteX29" fmla="*/ 641820 w 2359524"/>
                <a:gd name="connsiteY29" fmla="*/ 3939611 h 5281301"/>
                <a:gd name="connsiteX30" fmla="*/ 624728 w 2359524"/>
                <a:gd name="connsiteY30" fmla="*/ 3888336 h 5281301"/>
                <a:gd name="connsiteX31" fmla="*/ 599091 w 2359524"/>
                <a:gd name="connsiteY31" fmla="*/ 3734512 h 5281301"/>
                <a:gd name="connsiteX32" fmla="*/ 547816 w 2359524"/>
                <a:gd name="connsiteY32" fmla="*/ 3418317 h 5281301"/>
                <a:gd name="connsiteX33" fmla="*/ 530724 w 2359524"/>
                <a:gd name="connsiteY33" fmla="*/ 3358497 h 5281301"/>
                <a:gd name="connsiteX34" fmla="*/ 522178 w 2359524"/>
                <a:gd name="connsiteY34" fmla="*/ 3332859 h 5281301"/>
                <a:gd name="connsiteX35" fmla="*/ 505087 w 2359524"/>
                <a:gd name="connsiteY35" fmla="*/ 3247402 h 5281301"/>
                <a:gd name="connsiteX36" fmla="*/ 487995 w 2359524"/>
                <a:gd name="connsiteY36" fmla="*/ 3196127 h 5281301"/>
                <a:gd name="connsiteX37" fmla="*/ 479449 w 2359524"/>
                <a:gd name="connsiteY37" fmla="*/ 3170489 h 5281301"/>
                <a:gd name="connsiteX38" fmla="*/ 470904 w 2359524"/>
                <a:gd name="connsiteY38" fmla="*/ 3127760 h 5281301"/>
                <a:gd name="connsiteX39" fmla="*/ 462358 w 2359524"/>
                <a:gd name="connsiteY39" fmla="*/ 3042302 h 5281301"/>
                <a:gd name="connsiteX40" fmla="*/ 445266 w 2359524"/>
                <a:gd name="connsiteY40" fmla="*/ 2991028 h 5281301"/>
                <a:gd name="connsiteX41" fmla="*/ 419629 w 2359524"/>
                <a:gd name="connsiteY41" fmla="*/ 2939753 h 5281301"/>
                <a:gd name="connsiteX42" fmla="*/ 411083 w 2359524"/>
                <a:gd name="connsiteY42" fmla="*/ 2905570 h 5281301"/>
                <a:gd name="connsiteX43" fmla="*/ 393991 w 2359524"/>
                <a:gd name="connsiteY43" fmla="*/ 2854295 h 5281301"/>
                <a:gd name="connsiteX44" fmla="*/ 376900 w 2359524"/>
                <a:gd name="connsiteY44" fmla="*/ 2580830 h 5281301"/>
                <a:gd name="connsiteX45" fmla="*/ 359808 w 2359524"/>
                <a:gd name="connsiteY45" fmla="*/ 2529555 h 5281301"/>
                <a:gd name="connsiteX46" fmla="*/ 351263 w 2359524"/>
                <a:gd name="connsiteY46" fmla="*/ 2486826 h 5281301"/>
                <a:gd name="connsiteX47" fmla="*/ 334171 w 2359524"/>
                <a:gd name="connsiteY47" fmla="*/ 2435551 h 5281301"/>
                <a:gd name="connsiteX48" fmla="*/ 332732 w 2359524"/>
                <a:gd name="connsiteY48" fmla="*/ 2303304 h 5281301"/>
                <a:gd name="connsiteX49" fmla="*/ 308534 w 2359524"/>
                <a:gd name="connsiteY49" fmla="*/ 1965532 h 5281301"/>
                <a:gd name="connsiteX50" fmla="*/ 299988 w 2359524"/>
                <a:gd name="connsiteY50" fmla="*/ 1803162 h 5281301"/>
                <a:gd name="connsiteX51" fmla="*/ 240167 w 2359524"/>
                <a:gd name="connsiteY51" fmla="*/ 1657884 h 5281301"/>
                <a:gd name="connsiteX52" fmla="*/ 180347 w 2359524"/>
                <a:gd name="connsiteY52" fmla="*/ 1495514 h 5281301"/>
                <a:gd name="connsiteX53" fmla="*/ 120526 w 2359524"/>
                <a:gd name="connsiteY53" fmla="*/ 1290415 h 5281301"/>
                <a:gd name="connsiteX54" fmla="*/ 137618 w 2359524"/>
                <a:gd name="connsiteY54" fmla="*/ 1093861 h 5281301"/>
                <a:gd name="connsiteX55" fmla="*/ 116296 w 2359524"/>
                <a:gd name="connsiteY55" fmla="*/ 918631 h 5281301"/>
                <a:gd name="connsiteX56" fmla="*/ 69251 w 2359524"/>
                <a:gd name="connsiteY56" fmla="*/ 777667 h 5281301"/>
                <a:gd name="connsiteX57" fmla="*/ 35068 w 2359524"/>
                <a:gd name="connsiteY57" fmla="*/ 623843 h 5281301"/>
                <a:gd name="connsiteX58" fmla="*/ 17977 w 2359524"/>
                <a:gd name="connsiteY58" fmla="*/ 478564 h 5281301"/>
                <a:gd name="connsiteX59" fmla="*/ 9431 w 2359524"/>
                <a:gd name="connsiteY59" fmla="*/ 170916 h 5281301"/>
                <a:gd name="connsiteX60" fmla="*/ 885 w 2359524"/>
                <a:gd name="connsiteY60" fmla="*/ 119641 h 5281301"/>
                <a:gd name="connsiteX61" fmla="*/ 885 w 2359524"/>
                <a:gd name="connsiteY61" fmla="*/ 0 h 5281301"/>
                <a:gd name="connsiteX0" fmla="*/ 2359524 w 2359524"/>
                <a:gd name="connsiteY0" fmla="*/ 5281301 h 5281301"/>
                <a:gd name="connsiteX1" fmla="*/ 1812593 w 2359524"/>
                <a:gd name="connsiteY1" fmla="*/ 5230026 h 5281301"/>
                <a:gd name="connsiteX2" fmla="*/ 1650223 w 2359524"/>
                <a:gd name="connsiteY2" fmla="*/ 5221480 h 5281301"/>
                <a:gd name="connsiteX3" fmla="*/ 1522036 w 2359524"/>
                <a:gd name="connsiteY3" fmla="*/ 5195843 h 5281301"/>
                <a:gd name="connsiteX4" fmla="*/ 1496399 w 2359524"/>
                <a:gd name="connsiteY4" fmla="*/ 5187297 h 5281301"/>
                <a:gd name="connsiteX5" fmla="*/ 1470762 w 2359524"/>
                <a:gd name="connsiteY5" fmla="*/ 5170205 h 5281301"/>
                <a:gd name="connsiteX6" fmla="*/ 1436578 w 2359524"/>
                <a:gd name="connsiteY6" fmla="*/ 5161659 h 5281301"/>
                <a:gd name="connsiteX7" fmla="*/ 1410941 w 2359524"/>
                <a:gd name="connsiteY7" fmla="*/ 5153114 h 5281301"/>
                <a:gd name="connsiteX8" fmla="*/ 1351120 w 2359524"/>
                <a:gd name="connsiteY8" fmla="*/ 5118930 h 5281301"/>
                <a:gd name="connsiteX9" fmla="*/ 1248571 w 2359524"/>
                <a:gd name="connsiteY9" fmla="*/ 5067656 h 5281301"/>
                <a:gd name="connsiteX10" fmla="*/ 1197296 w 2359524"/>
                <a:gd name="connsiteY10" fmla="*/ 5042018 h 5281301"/>
                <a:gd name="connsiteX11" fmla="*/ 1163113 w 2359524"/>
                <a:gd name="connsiteY11" fmla="*/ 5033473 h 5281301"/>
                <a:gd name="connsiteX12" fmla="*/ 1086201 w 2359524"/>
                <a:gd name="connsiteY12" fmla="*/ 4965106 h 5281301"/>
                <a:gd name="connsiteX13" fmla="*/ 1060563 w 2359524"/>
                <a:gd name="connsiteY13" fmla="*/ 4948015 h 5281301"/>
                <a:gd name="connsiteX14" fmla="*/ 1043472 w 2359524"/>
                <a:gd name="connsiteY14" fmla="*/ 4913831 h 5281301"/>
                <a:gd name="connsiteX15" fmla="*/ 1017834 w 2359524"/>
                <a:gd name="connsiteY15" fmla="*/ 4879648 h 5281301"/>
                <a:gd name="connsiteX16" fmla="*/ 1000743 w 2359524"/>
                <a:gd name="connsiteY16" fmla="*/ 4828373 h 5281301"/>
                <a:gd name="connsiteX17" fmla="*/ 983651 w 2359524"/>
                <a:gd name="connsiteY17" fmla="*/ 4794190 h 5281301"/>
                <a:gd name="connsiteX18" fmla="*/ 958014 w 2359524"/>
                <a:gd name="connsiteY18" fmla="*/ 4708732 h 5281301"/>
                <a:gd name="connsiteX19" fmla="*/ 949468 w 2359524"/>
                <a:gd name="connsiteY19" fmla="*/ 4683095 h 5281301"/>
                <a:gd name="connsiteX20" fmla="*/ 940922 w 2359524"/>
                <a:gd name="connsiteY20" fmla="*/ 4657458 h 5281301"/>
                <a:gd name="connsiteX21" fmla="*/ 915285 w 2359524"/>
                <a:gd name="connsiteY21" fmla="*/ 4572000 h 5281301"/>
                <a:gd name="connsiteX22" fmla="*/ 889648 w 2359524"/>
                <a:gd name="connsiteY22" fmla="*/ 4486542 h 5281301"/>
                <a:gd name="connsiteX23" fmla="*/ 881102 w 2359524"/>
                <a:gd name="connsiteY23" fmla="*/ 4452359 h 5281301"/>
                <a:gd name="connsiteX24" fmla="*/ 855464 w 2359524"/>
                <a:gd name="connsiteY24" fmla="*/ 4383992 h 5281301"/>
                <a:gd name="connsiteX25" fmla="*/ 846919 w 2359524"/>
                <a:gd name="connsiteY25" fmla="*/ 4349809 h 5281301"/>
                <a:gd name="connsiteX26" fmla="*/ 752915 w 2359524"/>
                <a:gd name="connsiteY26" fmla="*/ 4119073 h 5281301"/>
                <a:gd name="connsiteX27" fmla="*/ 710186 w 2359524"/>
                <a:gd name="connsiteY27" fmla="*/ 4042160 h 5281301"/>
                <a:gd name="connsiteX28" fmla="*/ 658911 w 2359524"/>
                <a:gd name="connsiteY28" fmla="*/ 3965248 h 5281301"/>
                <a:gd name="connsiteX29" fmla="*/ 641820 w 2359524"/>
                <a:gd name="connsiteY29" fmla="*/ 3939611 h 5281301"/>
                <a:gd name="connsiteX30" fmla="*/ 624728 w 2359524"/>
                <a:gd name="connsiteY30" fmla="*/ 3888336 h 5281301"/>
                <a:gd name="connsiteX31" fmla="*/ 599091 w 2359524"/>
                <a:gd name="connsiteY31" fmla="*/ 3734512 h 5281301"/>
                <a:gd name="connsiteX32" fmla="*/ 547816 w 2359524"/>
                <a:gd name="connsiteY32" fmla="*/ 3418317 h 5281301"/>
                <a:gd name="connsiteX33" fmla="*/ 530724 w 2359524"/>
                <a:gd name="connsiteY33" fmla="*/ 3358497 h 5281301"/>
                <a:gd name="connsiteX34" fmla="*/ 522178 w 2359524"/>
                <a:gd name="connsiteY34" fmla="*/ 3332859 h 5281301"/>
                <a:gd name="connsiteX35" fmla="*/ 505087 w 2359524"/>
                <a:gd name="connsiteY35" fmla="*/ 3247402 h 5281301"/>
                <a:gd name="connsiteX36" fmla="*/ 487995 w 2359524"/>
                <a:gd name="connsiteY36" fmla="*/ 3196127 h 5281301"/>
                <a:gd name="connsiteX37" fmla="*/ 479449 w 2359524"/>
                <a:gd name="connsiteY37" fmla="*/ 3170489 h 5281301"/>
                <a:gd name="connsiteX38" fmla="*/ 470904 w 2359524"/>
                <a:gd name="connsiteY38" fmla="*/ 3127760 h 5281301"/>
                <a:gd name="connsiteX39" fmla="*/ 462358 w 2359524"/>
                <a:gd name="connsiteY39" fmla="*/ 3042302 h 5281301"/>
                <a:gd name="connsiteX40" fmla="*/ 445266 w 2359524"/>
                <a:gd name="connsiteY40" fmla="*/ 2991028 h 5281301"/>
                <a:gd name="connsiteX41" fmla="*/ 419629 w 2359524"/>
                <a:gd name="connsiteY41" fmla="*/ 2939753 h 5281301"/>
                <a:gd name="connsiteX42" fmla="*/ 411083 w 2359524"/>
                <a:gd name="connsiteY42" fmla="*/ 2905570 h 5281301"/>
                <a:gd name="connsiteX43" fmla="*/ 393991 w 2359524"/>
                <a:gd name="connsiteY43" fmla="*/ 2854295 h 5281301"/>
                <a:gd name="connsiteX44" fmla="*/ 376900 w 2359524"/>
                <a:gd name="connsiteY44" fmla="*/ 2580830 h 5281301"/>
                <a:gd name="connsiteX45" fmla="*/ 359808 w 2359524"/>
                <a:gd name="connsiteY45" fmla="*/ 2529555 h 5281301"/>
                <a:gd name="connsiteX46" fmla="*/ 351263 w 2359524"/>
                <a:gd name="connsiteY46" fmla="*/ 2486826 h 5281301"/>
                <a:gd name="connsiteX47" fmla="*/ 332732 w 2359524"/>
                <a:gd name="connsiteY47" fmla="*/ 2303304 h 5281301"/>
                <a:gd name="connsiteX48" fmla="*/ 308534 w 2359524"/>
                <a:gd name="connsiteY48" fmla="*/ 1965532 h 5281301"/>
                <a:gd name="connsiteX49" fmla="*/ 299988 w 2359524"/>
                <a:gd name="connsiteY49" fmla="*/ 1803162 h 5281301"/>
                <a:gd name="connsiteX50" fmla="*/ 240167 w 2359524"/>
                <a:gd name="connsiteY50" fmla="*/ 1657884 h 5281301"/>
                <a:gd name="connsiteX51" fmla="*/ 180347 w 2359524"/>
                <a:gd name="connsiteY51" fmla="*/ 1495514 h 5281301"/>
                <a:gd name="connsiteX52" fmla="*/ 120526 w 2359524"/>
                <a:gd name="connsiteY52" fmla="*/ 1290415 h 5281301"/>
                <a:gd name="connsiteX53" fmla="*/ 137618 w 2359524"/>
                <a:gd name="connsiteY53" fmla="*/ 1093861 h 5281301"/>
                <a:gd name="connsiteX54" fmla="*/ 116296 w 2359524"/>
                <a:gd name="connsiteY54" fmla="*/ 918631 h 5281301"/>
                <a:gd name="connsiteX55" fmla="*/ 69251 w 2359524"/>
                <a:gd name="connsiteY55" fmla="*/ 777667 h 5281301"/>
                <a:gd name="connsiteX56" fmla="*/ 35068 w 2359524"/>
                <a:gd name="connsiteY56" fmla="*/ 623843 h 5281301"/>
                <a:gd name="connsiteX57" fmla="*/ 17977 w 2359524"/>
                <a:gd name="connsiteY57" fmla="*/ 478564 h 5281301"/>
                <a:gd name="connsiteX58" fmla="*/ 9431 w 2359524"/>
                <a:gd name="connsiteY58" fmla="*/ 170916 h 5281301"/>
                <a:gd name="connsiteX59" fmla="*/ 885 w 2359524"/>
                <a:gd name="connsiteY59" fmla="*/ 119641 h 5281301"/>
                <a:gd name="connsiteX60" fmla="*/ 885 w 2359524"/>
                <a:gd name="connsiteY60" fmla="*/ 0 h 5281301"/>
                <a:gd name="connsiteX0" fmla="*/ 2359524 w 2359524"/>
                <a:gd name="connsiteY0" fmla="*/ 5281301 h 5281301"/>
                <a:gd name="connsiteX1" fmla="*/ 1812593 w 2359524"/>
                <a:gd name="connsiteY1" fmla="*/ 5230026 h 5281301"/>
                <a:gd name="connsiteX2" fmla="*/ 1650223 w 2359524"/>
                <a:gd name="connsiteY2" fmla="*/ 5221480 h 5281301"/>
                <a:gd name="connsiteX3" fmla="*/ 1522036 w 2359524"/>
                <a:gd name="connsiteY3" fmla="*/ 5195843 h 5281301"/>
                <a:gd name="connsiteX4" fmla="*/ 1496399 w 2359524"/>
                <a:gd name="connsiteY4" fmla="*/ 5187297 h 5281301"/>
                <a:gd name="connsiteX5" fmla="*/ 1470762 w 2359524"/>
                <a:gd name="connsiteY5" fmla="*/ 5170205 h 5281301"/>
                <a:gd name="connsiteX6" fmla="*/ 1436578 w 2359524"/>
                <a:gd name="connsiteY6" fmla="*/ 5161659 h 5281301"/>
                <a:gd name="connsiteX7" fmla="*/ 1410941 w 2359524"/>
                <a:gd name="connsiteY7" fmla="*/ 5153114 h 5281301"/>
                <a:gd name="connsiteX8" fmla="*/ 1351120 w 2359524"/>
                <a:gd name="connsiteY8" fmla="*/ 5118930 h 5281301"/>
                <a:gd name="connsiteX9" fmla="*/ 1248571 w 2359524"/>
                <a:gd name="connsiteY9" fmla="*/ 5067656 h 5281301"/>
                <a:gd name="connsiteX10" fmla="*/ 1197296 w 2359524"/>
                <a:gd name="connsiteY10" fmla="*/ 5042018 h 5281301"/>
                <a:gd name="connsiteX11" fmla="*/ 1163113 w 2359524"/>
                <a:gd name="connsiteY11" fmla="*/ 5033473 h 5281301"/>
                <a:gd name="connsiteX12" fmla="*/ 1086201 w 2359524"/>
                <a:gd name="connsiteY12" fmla="*/ 4965106 h 5281301"/>
                <a:gd name="connsiteX13" fmla="*/ 1060563 w 2359524"/>
                <a:gd name="connsiteY13" fmla="*/ 4948015 h 5281301"/>
                <a:gd name="connsiteX14" fmla="*/ 1017834 w 2359524"/>
                <a:gd name="connsiteY14" fmla="*/ 4879648 h 5281301"/>
                <a:gd name="connsiteX15" fmla="*/ 1000743 w 2359524"/>
                <a:gd name="connsiteY15" fmla="*/ 4828373 h 5281301"/>
                <a:gd name="connsiteX16" fmla="*/ 983651 w 2359524"/>
                <a:gd name="connsiteY16" fmla="*/ 4794190 h 5281301"/>
                <a:gd name="connsiteX17" fmla="*/ 958014 w 2359524"/>
                <a:gd name="connsiteY17" fmla="*/ 4708732 h 5281301"/>
                <a:gd name="connsiteX18" fmla="*/ 949468 w 2359524"/>
                <a:gd name="connsiteY18" fmla="*/ 4683095 h 5281301"/>
                <a:gd name="connsiteX19" fmla="*/ 940922 w 2359524"/>
                <a:gd name="connsiteY19" fmla="*/ 4657458 h 5281301"/>
                <a:gd name="connsiteX20" fmla="*/ 915285 w 2359524"/>
                <a:gd name="connsiteY20" fmla="*/ 4572000 h 5281301"/>
                <a:gd name="connsiteX21" fmla="*/ 889648 w 2359524"/>
                <a:gd name="connsiteY21" fmla="*/ 4486542 h 5281301"/>
                <a:gd name="connsiteX22" fmla="*/ 881102 w 2359524"/>
                <a:gd name="connsiteY22" fmla="*/ 4452359 h 5281301"/>
                <a:gd name="connsiteX23" fmla="*/ 855464 w 2359524"/>
                <a:gd name="connsiteY23" fmla="*/ 4383992 h 5281301"/>
                <a:gd name="connsiteX24" fmla="*/ 846919 w 2359524"/>
                <a:gd name="connsiteY24" fmla="*/ 4349809 h 5281301"/>
                <a:gd name="connsiteX25" fmla="*/ 752915 w 2359524"/>
                <a:gd name="connsiteY25" fmla="*/ 4119073 h 5281301"/>
                <a:gd name="connsiteX26" fmla="*/ 710186 w 2359524"/>
                <a:gd name="connsiteY26" fmla="*/ 4042160 h 5281301"/>
                <a:gd name="connsiteX27" fmla="*/ 658911 w 2359524"/>
                <a:gd name="connsiteY27" fmla="*/ 3965248 h 5281301"/>
                <a:gd name="connsiteX28" fmla="*/ 641820 w 2359524"/>
                <a:gd name="connsiteY28" fmla="*/ 3939611 h 5281301"/>
                <a:gd name="connsiteX29" fmla="*/ 624728 w 2359524"/>
                <a:gd name="connsiteY29" fmla="*/ 3888336 h 5281301"/>
                <a:gd name="connsiteX30" fmla="*/ 599091 w 2359524"/>
                <a:gd name="connsiteY30" fmla="*/ 3734512 h 5281301"/>
                <a:gd name="connsiteX31" fmla="*/ 547816 w 2359524"/>
                <a:gd name="connsiteY31" fmla="*/ 3418317 h 5281301"/>
                <a:gd name="connsiteX32" fmla="*/ 530724 w 2359524"/>
                <a:gd name="connsiteY32" fmla="*/ 3358497 h 5281301"/>
                <a:gd name="connsiteX33" fmla="*/ 522178 w 2359524"/>
                <a:gd name="connsiteY33" fmla="*/ 3332859 h 5281301"/>
                <a:gd name="connsiteX34" fmla="*/ 505087 w 2359524"/>
                <a:gd name="connsiteY34" fmla="*/ 3247402 h 5281301"/>
                <a:gd name="connsiteX35" fmla="*/ 487995 w 2359524"/>
                <a:gd name="connsiteY35" fmla="*/ 3196127 h 5281301"/>
                <a:gd name="connsiteX36" fmla="*/ 479449 w 2359524"/>
                <a:gd name="connsiteY36" fmla="*/ 3170489 h 5281301"/>
                <a:gd name="connsiteX37" fmla="*/ 470904 w 2359524"/>
                <a:gd name="connsiteY37" fmla="*/ 3127760 h 5281301"/>
                <a:gd name="connsiteX38" fmla="*/ 462358 w 2359524"/>
                <a:gd name="connsiteY38" fmla="*/ 3042302 h 5281301"/>
                <a:gd name="connsiteX39" fmla="*/ 445266 w 2359524"/>
                <a:gd name="connsiteY39" fmla="*/ 2991028 h 5281301"/>
                <a:gd name="connsiteX40" fmla="*/ 419629 w 2359524"/>
                <a:gd name="connsiteY40" fmla="*/ 2939753 h 5281301"/>
                <a:gd name="connsiteX41" fmla="*/ 411083 w 2359524"/>
                <a:gd name="connsiteY41" fmla="*/ 2905570 h 5281301"/>
                <a:gd name="connsiteX42" fmla="*/ 393991 w 2359524"/>
                <a:gd name="connsiteY42" fmla="*/ 2854295 h 5281301"/>
                <a:gd name="connsiteX43" fmla="*/ 376900 w 2359524"/>
                <a:gd name="connsiteY43" fmla="*/ 2580830 h 5281301"/>
                <a:gd name="connsiteX44" fmla="*/ 359808 w 2359524"/>
                <a:gd name="connsiteY44" fmla="*/ 2529555 h 5281301"/>
                <a:gd name="connsiteX45" fmla="*/ 351263 w 2359524"/>
                <a:gd name="connsiteY45" fmla="*/ 2486826 h 5281301"/>
                <a:gd name="connsiteX46" fmla="*/ 332732 w 2359524"/>
                <a:gd name="connsiteY46" fmla="*/ 2303304 h 5281301"/>
                <a:gd name="connsiteX47" fmla="*/ 308534 w 2359524"/>
                <a:gd name="connsiteY47" fmla="*/ 1965532 h 5281301"/>
                <a:gd name="connsiteX48" fmla="*/ 299988 w 2359524"/>
                <a:gd name="connsiteY48" fmla="*/ 1803162 h 5281301"/>
                <a:gd name="connsiteX49" fmla="*/ 240167 w 2359524"/>
                <a:gd name="connsiteY49" fmla="*/ 1657884 h 5281301"/>
                <a:gd name="connsiteX50" fmla="*/ 180347 w 2359524"/>
                <a:gd name="connsiteY50" fmla="*/ 1495514 h 5281301"/>
                <a:gd name="connsiteX51" fmla="*/ 120526 w 2359524"/>
                <a:gd name="connsiteY51" fmla="*/ 1290415 h 5281301"/>
                <a:gd name="connsiteX52" fmla="*/ 137618 w 2359524"/>
                <a:gd name="connsiteY52" fmla="*/ 1093861 h 5281301"/>
                <a:gd name="connsiteX53" fmla="*/ 116296 w 2359524"/>
                <a:gd name="connsiteY53" fmla="*/ 918631 h 5281301"/>
                <a:gd name="connsiteX54" fmla="*/ 69251 w 2359524"/>
                <a:gd name="connsiteY54" fmla="*/ 777667 h 5281301"/>
                <a:gd name="connsiteX55" fmla="*/ 35068 w 2359524"/>
                <a:gd name="connsiteY55" fmla="*/ 623843 h 5281301"/>
                <a:gd name="connsiteX56" fmla="*/ 17977 w 2359524"/>
                <a:gd name="connsiteY56" fmla="*/ 478564 h 5281301"/>
                <a:gd name="connsiteX57" fmla="*/ 9431 w 2359524"/>
                <a:gd name="connsiteY57" fmla="*/ 170916 h 5281301"/>
                <a:gd name="connsiteX58" fmla="*/ 885 w 2359524"/>
                <a:gd name="connsiteY58" fmla="*/ 119641 h 5281301"/>
                <a:gd name="connsiteX59" fmla="*/ 885 w 2359524"/>
                <a:gd name="connsiteY59" fmla="*/ 0 h 5281301"/>
                <a:gd name="connsiteX0" fmla="*/ 2359524 w 2359524"/>
                <a:gd name="connsiteY0" fmla="*/ 5281301 h 5281301"/>
                <a:gd name="connsiteX1" fmla="*/ 1812593 w 2359524"/>
                <a:gd name="connsiteY1" fmla="*/ 5230026 h 5281301"/>
                <a:gd name="connsiteX2" fmla="*/ 1650223 w 2359524"/>
                <a:gd name="connsiteY2" fmla="*/ 5221480 h 5281301"/>
                <a:gd name="connsiteX3" fmla="*/ 1522036 w 2359524"/>
                <a:gd name="connsiteY3" fmla="*/ 5195843 h 5281301"/>
                <a:gd name="connsiteX4" fmla="*/ 1496399 w 2359524"/>
                <a:gd name="connsiteY4" fmla="*/ 5187297 h 5281301"/>
                <a:gd name="connsiteX5" fmla="*/ 1470762 w 2359524"/>
                <a:gd name="connsiteY5" fmla="*/ 5170205 h 5281301"/>
                <a:gd name="connsiteX6" fmla="*/ 1436578 w 2359524"/>
                <a:gd name="connsiteY6" fmla="*/ 5161659 h 5281301"/>
                <a:gd name="connsiteX7" fmla="*/ 1410941 w 2359524"/>
                <a:gd name="connsiteY7" fmla="*/ 5153114 h 5281301"/>
                <a:gd name="connsiteX8" fmla="*/ 1351120 w 2359524"/>
                <a:gd name="connsiteY8" fmla="*/ 5118930 h 5281301"/>
                <a:gd name="connsiteX9" fmla="*/ 1248571 w 2359524"/>
                <a:gd name="connsiteY9" fmla="*/ 5067656 h 5281301"/>
                <a:gd name="connsiteX10" fmla="*/ 1197296 w 2359524"/>
                <a:gd name="connsiteY10" fmla="*/ 5042018 h 5281301"/>
                <a:gd name="connsiteX11" fmla="*/ 1163113 w 2359524"/>
                <a:gd name="connsiteY11" fmla="*/ 5033473 h 5281301"/>
                <a:gd name="connsiteX12" fmla="*/ 1086201 w 2359524"/>
                <a:gd name="connsiteY12" fmla="*/ 4965106 h 5281301"/>
                <a:gd name="connsiteX13" fmla="*/ 1060563 w 2359524"/>
                <a:gd name="connsiteY13" fmla="*/ 4948015 h 5281301"/>
                <a:gd name="connsiteX14" fmla="*/ 1017834 w 2359524"/>
                <a:gd name="connsiteY14" fmla="*/ 4879648 h 5281301"/>
                <a:gd name="connsiteX15" fmla="*/ 983651 w 2359524"/>
                <a:gd name="connsiteY15" fmla="*/ 4794190 h 5281301"/>
                <a:gd name="connsiteX16" fmla="*/ 958014 w 2359524"/>
                <a:gd name="connsiteY16" fmla="*/ 4708732 h 5281301"/>
                <a:gd name="connsiteX17" fmla="*/ 949468 w 2359524"/>
                <a:gd name="connsiteY17" fmla="*/ 4683095 h 5281301"/>
                <a:gd name="connsiteX18" fmla="*/ 940922 w 2359524"/>
                <a:gd name="connsiteY18" fmla="*/ 4657458 h 5281301"/>
                <a:gd name="connsiteX19" fmla="*/ 915285 w 2359524"/>
                <a:gd name="connsiteY19" fmla="*/ 4572000 h 5281301"/>
                <a:gd name="connsiteX20" fmla="*/ 889648 w 2359524"/>
                <a:gd name="connsiteY20" fmla="*/ 4486542 h 5281301"/>
                <a:gd name="connsiteX21" fmla="*/ 881102 w 2359524"/>
                <a:gd name="connsiteY21" fmla="*/ 4452359 h 5281301"/>
                <a:gd name="connsiteX22" fmla="*/ 855464 w 2359524"/>
                <a:gd name="connsiteY22" fmla="*/ 4383992 h 5281301"/>
                <a:gd name="connsiteX23" fmla="*/ 846919 w 2359524"/>
                <a:gd name="connsiteY23" fmla="*/ 4349809 h 5281301"/>
                <a:gd name="connsiteX24" fmla="*/ 752915 w 2359524"/>
                <a:gd name="connsiteY24" fmla="*/ 4119073 h 5281301"/>
                <a:gd name="connsiteX25" fmla="*/ 710186 w 2359524"/>
                <a:gd name="connsiteY25" fmla="*/ 4042160 h 5281301"/>
                <a:gd name="connsiteX26" fmla="*/ 658911 w 2359524"/>
                <a:gd name="connsiteY26" fmla="*/ 3965248 h 5281301"/>
                <a:gd name="connsiteX27" fmla="*/ 641820 w 2359524"/>
                <a:gd name="connsiteY27" fmla="*/ 3939611 h 5281301"/>
                <a:gd name="connsiteX28" fmla="*/ 624728 w 2359524"/>
                <a:gd name="connsiteY28" fmla="*/ 3888336 h 5281301"/>
                <a:gd name="connsiteX29" fmla="*/ 599091 w 2359524"/>
                <a:gd name="connsiteY29" fmla="*/ 3734512 h 5281301"/>
                <a:gd name="connsiteX30" fmla="*/ 547816 w 2359524"/>
                <a:gd name="connsiteY30" fmla="*/ 3418317 h 5281301"/>
                <a:gd name="connsiteX31" fmla="*/ 530724 w 2359524"/>
                <a:gd name="connsiteY31" fmla="*/ 3358497 h 5281301"/>
                <a:gd name="connsiteX32" fmla="*/ 522178 w 2359524"/>
                <a:gd name="connsiteY32" fmla="*/ 3332859 h 5281301"/>
                <a:gd name="connsiteX33" fmla="*/ 505087 w 2359524"/>
                <a:gd name="connsiteY33" fmla="*/ 3247402 h 5281301"/>
                <a:gd name="connsiteX34" fmla="*/ 487995 w 2359524"/>
                <a:gd name="connsiteY34" fmla="*/ 3196127 h 5281301"/>
                <a:gd name="connsiteX35" fmla="*/ 479449 w 2359524"/>
                <a:gd name="connsiteY35" fmla="*/ 3170489 h 5281301"/>
                <a:gd name="connsiteX36" fmla="*/ 470904 w 2359524"/>
                <a:gd name="connsiteY36" fmla="*/ 3127760 h 5281301"/>
                <a:gd name="connsiteX37" fmla="*/ 462358 w 2359524"/>
                <a:gd name="connsiteY37" fmla="*/ 3042302 h 5281301"/>
                <a:gd name="connsiteX38" fmla="*/ 445266 w 2359524"/>
                <a:gd name="connsiteY38" fmla="*/ 2991028 h 5281301"/>
                <a:gd name="connsiteX39" fmla="*/ 419629 w 2359524"/>
                <a:gd name="connsiteY39" fmla="*/ 2939753 h 5281301"/>
                <a:gd name="connsiteX40" fmla="*/ 411083 w 2359524"/>
                <a:gd name="connsiteY40" fmla="*/ 2905570 h 5281301"/>
                <a:gd name="connsiteX41" fmla="*/ 393991 w 2359524"/>
                <a:gd name="connsiteY41" fmla="*/ 2854295 h 5281301"/>
                <a:gd name="connsiteX42" fmla="*/ 376900 w 2359524"/>
                <a:gd name="connsiteY42" fmla="*/ 2580830 h 5281301"/>
                <a:gd name="connsiteX43" fmla="*/ 359808 w 2359524"/>
                <a:gd name="connsiteY43" fmla="*/ 2529555 h 5281301"/>
                <a:gd name="connsiteX44" fmla="*/ 351263 w 2359524"/>
                <a:gd name="connsiteY44" fmla="*/ 2486826 h 5281301"/>
                <a:gd name="connsiteX45" fmla="*/ 332732 w 2359524"/>
                <a:gd name="connsiteY45" fmla="*/ 2303304 h 5281301"/>
                <a:gd name="connsiteX46" fmla="*/ 308534 w 2359524"/>
                <a:gd name="connsiteY46" fmla="*/ 1965532 h 5281301"/>
                <a:gd name="connsiteX47" fmla="*/ 299988 w 2359524"/>
                <a:gd name="connsiteY47" fmla="*/ 1803162 h 5281301"/>
                <a:gd name="connsiteX48" fmla="*/ 240167 w 2359524"/>
                <a:gd name="connsiteY48" fmla="*/ 1657884 h 5281301"/>
                <a:gd name="connsiteX49" fmla="*/ 180347 w 2359524"/>
                <a:gd name="connsiteY49" fmla="*/ 1495514 h 5281301"/>
                <a:gd name="connsiteX50" fmla="*/ 120526 w 2359524"/>
                <a:gd name="connsiteY50" fmla="*/ 1290415 h 5281301"/>
                <a:gd name="connsiteX51" fmla="*/ 137618 w 2359524"/>
                <a:gd name="connsiteY51" fmla="*/ 1093861 h 5281301"/>
                <a:gd name="connsiteX52" fmla="*/ 116296 w 2359524"/>
                <a:gd name="connsiteY52" fmla="*/ 918631 h 5281301"/>
                <a:gd name="connsiteX53" fmla="*/ 69251 w 2359524"/>
                <a:gd name="connsiteY53" fmla="*/ 777667 h 5281301"/>
                <a:gd name="connsiteX54" fmla="*/ 35068 w 2359524"/>
                <a:gd name="connsiteY54" fmla="*/ 623843 h 5281301"/>
                <a:gd name="connsiteX55" fmla="*/ 17977 w 2359524"/>
                <a:gd name="connsiteY55" fmla="*/ 478564 h 5281301"/>
                <a:gd name="connsiteX56" fmla="*/ 9431 w 2359524"/>
                <a:gd name="connsiteY56" fmla="*/ 170916 h 5281301"/>
                <a:gd name="connsiteX57" fmla="*/ 885 w 2359524"/>
                <a:gd name="connsiteY57" fmla="*/ 119641 h 5281301"/>
                <a:gd name="connsiteX58" fmla="*/ 885 w 2359524"/>
                <a:gd name="connsiteY58" fmla="*/ 0 h 5281301"/>
                <a:gd name="connsiteX0" fmla="*/ 2359524 w 2359524"/>
                <a:gd name="connsiteY0" fmla="*/ 5281301 h 5281301"/>
                <a:gd name="connsiteX1" fmla="*/ 1812593 w 2359524"/>
                <a:gd name="connsiteY1" fmla="*/ 5230026 h 5281301"/>
                <a:gd name="connsiteX2" fmla="*/ 1650223 w 2359524"/>
                <a:gd name="connsiteY2" fmla="*/ 5221480 h 5281301"/>
                <a:gd name="connsiteX3" fmla="*/ 1522036 w 2359524"/>
                <a:gd name="connsiteY3" fmla="*/ 5195843 h 5281301"/>
                <a:gd name="connsiteX4" fmla="*/ 1496399 w 2359524"/>
                <a:gd name="connsiteY4" fmla="*/ 5187297 h 5281301"/>
                <a:gd name="connsiteX5" fmla="*/ 1470762 w 2359524"/>
                <a:gd name="connsiteY5" fmla="*/ 5170205 h 5281301"/>
                <a:gd name="connsiteX6" fmla="*/ 1436578 w 2359524"/>
                <a:gd name="connsiteY6" fmla="*/ 5161659 h 5281301"/>
                <a:gd name="connsiteX7" fmla="*/ 1410941 w 2359524"/>
                <a:gd name="connsiteY7" fmla="*/ 5153114 h 5281301"/>
                <a:gd name="connsiteX8" fmla="*/ 1351120 w 2359524"/>
                <a:gd name="connsiteY8" fmla="*/ 5118930 h 5281301"/>
                <a:gd name="connsiteX9" fmla="*/ 1248571 w 2359524"/>
                <a:gd name="connsiteY9" fmla="*/ 5067656 h 5281301"/>
                <a:gd name="connsiteX10" fmla="*/ 1197296 w 2359524"/>
                <a:gd name="connsiteY10" fmla="*/ 5042018 h 5281301"/>
                <a:gd name="connsiteX11" fmla="*/ 1163113 w 2359524"/>
                <a:gd name="connsiteY11" fmla="*/ 5033473 h 5281301"/>
                <a:gd name="connsiteX12" fmla="*/ 1086201 w 2359524"/>
                <a:gd name="connsiteY12" fmla="*/ 4965106 h 5281301"/>
                <a:gd name="connsiteX13" fmla="*/ 1060563 w 2359524"/>
                <a:gd name="connsiteY13" fmla="*/ 4948015 h 5281301"/>
                <a:gd name="connsiteX14" fmla="*/ 1017834 w 2359524"/>
                <a:gd name="connsiteY14" fmla="*/ 4879648 h 5281301"/>
                <a:gd name="connsiteX15" fmla="*/ 983651 w 2359524"/>
                <a:gd name="connsiteY15" fmla="*/ 4794190 h 5281301"/>
                <a:gd name="connsiteX16" fmla="*/ 958014 w 2359524"/>
                <a:gd name="connsiteY16" fmla="*/ 4708732 h 5281301"/>
                <a:gd name="connsiteX17" fmla="*/ 949468 w 2359524"/>
                <a:gd name="connsiteY17" fmla="*/ 4683095 h 5281301"/>
                <a:gd name="connsiteX18" fmla="*/ 915285 w 2359524"/>
                <a:gd name="connsiteY18" fmla="*/ 4572000 h 5281301"/>
                <a:gd name="connsiteX19" fmla="*/ 889648 w 2359524"/>
                <a:gd name="connsiteY19" fmla="*/ 4486542 h 5281301"/>
                <a:gd name="connsiteX20" fmla="*/ 881102 w 2359524"/>
                <a:gd name="connsiteY20" fmla="*/ 4452359 h 5281301"/>
                <a:gd name="connsiteX21" fmla="*/ 855464 w 2359524"/>
                <a:gd name="connsiteY21" fmla="*/ 4383992 h 5281301"/>
                <a:gd name="connsiteX22" fmla="*/ 846919 w 2359524"/>
                <a:gd name="connsiteY22" fmla="*/ 4349809 h 5281301"/>
                <a:gd name="connsiteX23" fmla="*/ 752915 w 2359524"/>
                <a:gd name="connsiteY23" fmla="*/ 4119073 h 5281301"/>
                <a:gd name="connsiteX24" fmla="*/ 710186 w 2359524"/>
                <a:gd name="connsiteY24" fmla="*/ 4042160 h 5281301"/>
                <a:gd name="connsiteX25" fmla="*/ 658911 w 2359524"/>
                <a:gd name="connsiteY25" fmla="*/ 3965248 h 5281301"/>
                <a:gd name="connsiteX26" fmla="*/ 641820 w 2359524"/>
                <a:gd name="connsiteY26" fmla="*/ 3939611 h 5281301"/>
                <a:gd name="connsiteX27" fmla="*/ 624728 w 2359524"/>
                <a:gd name="connsiteY27" fmla="*/ 3888336 h 5281301"/>
                <a:gd name="connsiteX28" fmla="*/ 599091 w 2359524"/>
                <a:gd name="connsiteY28" fmla="*/ 3734512 h 5281301"/>
                <a:gd name="connsiteX29" fmla="*/ 547816 w 2359524"/>
                <a:gd name="connsiteY29" fmla="*/ 3418317 h 5281301"/>
                <a:gd name="connsiteX30" fmla="*/ 530724 w 2359524"/>
                <a:gd name="connsiteY30" fmla="*/ 3358497 h 5281301"/>
                <a:gd name="connsiteX31" fmla="*/ 522178 w 2359524"/>
                <a:gd name="connsiteY31" fmla="*/ 3332859 h 5281301"/>
                <a:gd name="connsiteX32" fmla="*/ 505087 w 2359524"/>
                <a:gd name="connsiteY32" fmla="*/ 3247402 h 5281301"/>
                <a:gd name="connsiteX33" fmla="*/ 487995 w 2359524"/>
                <a:gd name="connsiteY33" fmla="*/ 3196127 h 5281301"/>
                <a:gd name="connsiteX34" fmla="*/ 479449 w 2359524"/>
                <a:gd name="connsiteY34" fmla="*/ 3170489 h 5281301"/>
                <a:gd name="connsiteX35" fmla="*/ 470904 w 2359524"/>
                <a:gd name="connsiteY35" fmla="*/ 3127760 h 5281301"/>
                <a:gd name="connsiteX36" fmla="*/ 462358 w 2359524"/>
                <a:gd name="connsiteY36" fmla="*/ 3042302 h 5281301"/>
                <a:gd name="connsiteX37" fmla="*/ 445266 w 2359524"/>
                <a:gd name="connsiteY37" fmla="*/ 2991028 h 5281301"/>
                <a:gd name="connsiteX38" fmla="*/ 419629 w 2359524"/>
                <a:gd name="connsiteY38" fmla="*/ 2939753 h 5281301"/>
                <a:gd name="connsiteX39" fmla="*/ 411083 w 2359524"/>
                <a:gd name="connsiteY39" fmla="*/ 2905570 h 5281301"/>
                <a:gd name="connsiteX40" fmla="*/ 393991 w 2359524"/>
                <a:gd name="connsiteY40" fmla="*/ 2854295 h 5281301"/>
                <a:gd name="connsiteX41" fmla="*/ 376900 w 2359524"/>
                <a:gd name="connsiteY41" fmla="*/ 2580830 h 5281301"/>
                <a:gd name="connsiteX42" fmla="*/ 359808 w 2359524"/>
                <a:gd name="connsiteY42" fmla="*/ 2529555 h 5281301"/>
                <a:gd name="connsiteX43" fmla="*/ 351263 w 2359524"/>
                <a:gd name="connsiteY43" fmla="*/ 2486826 h 5281301"/>
                <a:gd name="connsiteX44" fmla="*/ 332732 w 2359524"/>
                <a:gd name="connsiteY44" fmla="*/ 2303304 h 5281301"/>
                <a:gd name="connsiteX45" fmla="*/ 308534 w 2359524"/>
                <a:gd name="connsiteY45" fmla="*/ 1965532 h 5281301"/>
                <a:gd name="connsiteX46" fmla="*/ 299988 w 2359524"/>
                <a:gd name="connsiteY46" fmla="*/ 1803162 h 5281301"/>
                <a:gd name="connsiteX47" fmla="*/ 240167 w 2359524"/>
                <a:gd name="connsiteY47" fmla="*/ 1657884 h 5281301"/>
                <a:gd name="connsiteX48" fmla="*/ 180347 w 2359524"/>
                <a:gd name="connsiteY48" fmla="*/ 1495514 h 5281301"/>
                <a:gd name="connsiteX49" fmla="*/ 120526 w 2359524"/>
                <a:gd name="connsiteY49" fmla="*/ 1290415 h 5281301"/>
                <a:gd name="connsiteX50" fmla="*/ 137618 w 2359524"/>
                <a:gd name="connsiteY50" fmla="*/ 1093861 h 5281301"/>
                <a:gd name="connsiteX51" fmla="*/ 116296 w 2359524"/>
                <a:gd name="connsiteY51" fmla="*/ 918631 h 5281301"/>
                <a:gd name="connsiteX52" fmla="*/ 69251 w 2359524"/>
                <a:gd name="connsiteY52" fmla="*/ 777667 h 5281301"/>
                <a:gd name="connsiteX53" fmla="*/ 35068 w 2359524"/>
                <a:gd name="connsiteY53" fmla="*/ 623843 h 5281301"/>
                <a:gd name="connsiteX54" fmla="*/ 17977 w 2359524"/>
                <a:gd name="connsiteY54" fmla="*/ 478564 h 5281301"/>
                <a:gd name="connsiteX55" fmla="*/ 9431 w 2359524"/>
                <a:gd name="connsiteY55" fmla="*/ 170916 h 5281301"/>
                <a:gd name="connsiteX56" fmla="*/ 885 w 2359524"/>
                <a:gd name="connsiteY56" fmla="*/ 119641 h 5281301"/>
                <a:gd name="connsiteX57" fmla="*/ 885 w 2359524"/>
                <a:gd name="connsiteY57" fmla="*/ 0 h 5281301"/>
                <a:gd name="connsiteX0" fmla="*/ 2359524 w 2359524"/>
                <a:gd name="connsiteY0" fmla="*/ 5281301 h 5281301"/>
                <a:gd name="connsiteX1" fmla="*/ 1812593 w 2359524"/>
                <a:gd name="connsiteY1" fmla="*/ 5230026 h 5281301"/>
                <a:gd name="connsiteX2" fmla="*/ 1650223 w 2359524"/>
                <a:gd name="connsiteY2" fmla="*/ 5221480 h 5281301"/>
                <a:gd name="connsiteX3" fmla="*/ 1522036 w 2359524"/>
                <a:gd name="connsiteY3" fmla="*/ 5195843 h 5281301"/>
                <a:gd name="connsiteX4" fmla="*/ 1496399 w 2359524"/>
                <a:gd name="connsiteY4" fmla="*/ 5187297 h 5281301"/>
                <a:gd name="connsiteX5" fmla="*/ 1470762 w 2359524"/>
                <a:gd name="connsiteY5" fmla="*/ 5170205 h 5281301"/>
                <a:gd name="connsiteX6" fmla="*/ 1436578 w 2359524"/>
                <a:gd name="connsiteY6" fmla="*/ 5161659 h 5281301"/>
                <a:gd name="connsiteX7" fmla="*/ 1410941 w 2359524"/>
                <a:gd name="connsiteY7" fmla="*/ 5153114 h 5281301"/>
                <a:gd name="connsiteX8" fmla="*/ 1351120 w 2359524"/>
                <a:gd name="connsiteY8" fmla="*/ 5118930 h 5281301"/>
                <a:gd name="connsiteX9" fmla="*/ 1248571 w 2359524"/>
                <a:gd name="connsiteY9" fmla="*/ 5067656 h 5281301"/>
                <a:gd name="connsiteX10" fmla="*/ 1197296 w 2359524"/>
                <a:gd name="connsiteY10" fmla="*/ 5042018 h 5281301"/>
                <a:gd name="connsiteX11" fmla="*/ 1163113 w 2359524"/>
                <a:gd name="connsiteY11" fmla="*/ 5033473 h 5281301"/>
                <a:gd name="connsiteX12" fmla="*/ 1086201 w 2359524"/>
                <a:gd name="connsiteY12" fmla="*/ 4965106 h 5281301"/>
                <a:gd name="connsiteX13" fmla="*/ 1060563 w 2359524"/>
                <a:gd name="connsiteY13" fmla="*/ 4948015 h 5281301"/>
                <a:gd name="connsiteX14" fmla="*/ 1017834 w 2359524"/>
                <a:gd name="connsiteY14" fmla="*/ 4879648 h 5281301"/>
                <a:gd name="connsiteX15" fmla="*/ 983651 w 2359524"/>
                <a:gd name="connsiteY15" fmla="*/ 4794190 h 5281301"/>
                <a:gd name="connsiteX16" fmla="*/ 958014 w 2359524"/>
                <a:gd name="connsiteY16" fmla="*/ 4708732 h 5281301"/>
                <a:gd name="connsiteX17" fmla="*/ 915285 w 2359524"/>
                <a:gd name="connsiteY17" fmla="*/ 4572000 h 5281301"/>
                <a:gd name="connsiteX18" fmla="*/ 889648 w 2359524"/>
                <a:gd name="connsiteY18" fmla="*/ 4486542 h 5281301"/>
                <a:gd name="connsiteX19" fmla="*/ 881102 w 2359524"/>
                <a:gd name="connsiteY19" fmla="*/ 4452359 h 5281301"/>
                <a:gd name="connsiteX20" fmla="*/ 855464 w 2359524"/>
                <a:gd name="connsiteY20" fmla="*/ 4383992 h 5281301"/>
                <a:gd name="connsiteX21" fmla="*/ 846919 w 2359524"/>
                <a:gd name="connsiteY21" fmla="*/ 4349809 h 5281301"/>
                <a:gd name="connsiteX22" fmla="*/ 752915 w 2359524"/>
                <a:gd name="connsiteY22" fmla="*/ 4119073 h 5281301"/>
                <a:gd name="connsiteX23" fmla="*/ 710186 w 2359524"/>
                <a:gd name="connsiteY23" fmla="*/ 4042160 h 5281301"/>
                <a:gd name="connsiteX24" fmla="*/ 658911 w 2359524"/>
                <a:gd name="connsiteY24" fmla="*/ 3965248 h 5281301"/>
                <a:gd name="connsiteX25" fmla="*/ 641820 w 2359524"/>
                <a:gd name="connsiteY25" fmla="*/ 3939611 h 5281301"/>
                <a:gd name="connsiteX26" fmla="*/ 624728 w 2359524"/>
                <a:gd name="connsiteY26" fmla="*/ 3888336 h 5281301"/>
                <a:gd name="connsiteX27" fmla="*/ 599091 w 2359524"/>
                <a:gd name="connsiteY27" fmla="*/ 3734512 h 5281301"/>
                <a:gd name="connsiteX28" fmla="*/ 547816 w 2359524"/>
                <a:gd name="connsiteY28" fmla="*/ 3418317 h 5281301"/>
                <a:gd name="connsiteX29" fmla="*/ 530724 w 2359524"/>
                <a:gd name="connsiteY29" fmla="*/ 3358497 h 5281301"/>
                <a:gd name="connsiteX30" fmla="*/ 522178 w 2359524"/>
                <a:gd name="connsiteY30" fmla="*/ 3332859 h 5281301"/>
                <a:gd name="connsiteX31" fmla="*/ 505087 w 2359524"/>
                <a:gd name="connsiteY31" fmla="*/ 3247402 h 5281301"/>
                <a:gd name="connsiteX32" fmla="*/ 487995 w 2359524"/>
                <a:gd name="connsiteY32" fmla="*/ 3196127 h 5281301"/>
                <a:gd name="connsiteX33" fmla="*/ 479449 w 2359524"/>
                <a:gd name="connsiteY33" fmla="*/ 3170489 h 5281301"/>
                <a:gd name="connsiteX34" fmla="*/ 470904 w 2359524"/>
                <a:gd name="connsiteY34" fmla="*/ 3127760 h 5281301"/>
                <a:gd name="connsiteX35" fmla="*/ 462358 w 2359524"/>
                <a:gd name="connsiteY35" fmla="*/ 3042302 h 5281301"/>
                <a:gd name="connsiteX36" fmla="*/ 445266 w 2359524"/>
                <a:gd name="connsiteY36" fmla="*/ 2991028 h 5281301"/>
                <a:gd name="connsiteX37" fmla="*/ 419629 w 2359524"/>
                <a:gd name="connsiteY37" fmla="*/ 2939753 h 5281301"/>
                <a:gd name="connsiteX38" fmla="*/ 411083 w 2359524"/>
                <a:gd name="connsiteY38" fmla="*/ 2905570 h 5281301"/>
                <a:gd name="connsiteX39" fmla="*/ 393991 w 2359524"/>
                <a:gd name="connsiteY39" fmla="*/ 2854295 h 5281301"/>
                <a:gd name="connsiteX40" fmla="*/ 376900 w 2359524"/>
                <a:gd name="connsiteY40" fmla="*/ 2580830 h 5281301"/>
                <a:gd name="connsiteX41" fmla="*/ 359808 w 2359524"/>
                <a:gd name="connsiteY41" fmla="*/ 2529555 h 5281301"/>
                <a:gd name="connsiteX42" fmla="*/ 351263 w 2359524"/>
                <a:gd name="connsiteY42" fmla="*/ 2486826 h 5281301"/>
                <a:gd name="connsiteX43" fmla="*/ 332732 w 2359524"/>
                <a:gd name="connsiteY43" fmla="*/ 2303304 h 5281301"/>
                <a:gd name="connsiteX44" fmla="*/ 308534 w 2359524"/>
                <a:gd name="connsiteY44" fmla="*/ 1965532 h 5281301"/>
                <a:gd name="connsiteX45" fmla="*/ 299988 w 2359524"/>
                <a:gd name="connsiteY45" fmla="*/ 1803162 h 5281301"/>
                <a:gd name="connsiteX46" fmla="*/ 240167 w 2359524"/>
                <a:gd name="connsiteY46" fmla="*/ 1657884 h 5281301"/>
                <a:gd name="connsiteX47" fmla="*/ 180347 w 2359524"/>
                <a:gd name="connsiteY47" fmla="*/ 1495514 h 5281301"/>
                <a:gd name="connsiteX48" fmla="*/ 120526 w 2359524"/>
                <a:gd name="connsiteY48" fmla="*/ 1290415 h 5281301"/>
                <a:gd name="connsiteX49" fmla="*/ 137618 w 2359524"/>
                <a:gd name="connsiteY49" fmla="*/ 1093861 h 5281301"/>
                <a:gd name="connsiteX50" fmla="*/ 116296 w 2359524"/>
                <a:gd name="connsiteY50" fmla="*/ 918631 h 5281301"/>
                <a:gd name="connsiteX51" fmla="*/ 69251 w 2359524"/>
                <a:gd name="connsiteY51" fmla="*/ 777667 h 5281301"/>
                <a:gd name="connsiteX52" fmla="*/ 35068 w 2359524"/>
                <a:gd name="connsiteY52" fmla="*/ 623843 h 5281301"/>
                <a:gd name="connsiteX53" fmla="*/ 17977 w 2359524"/>
                <a:gd name="connsiteY53" fmla="*/ 478564 h 5281301"/>
                <a:gd name="connsiteX54" fmla="*/ 9431 w 2359524"/>
                <a:gd name="connsiteY54" fmla="*/ 170916 h 5281301"/>
                <a:gd name="connsiteX55" fmla="*/ 885 w 2359524"/>
                <a:gd name="connsiteY55" fmla="*/ 119641 h 5281301"/>
                <a:gd name="connsiteX56" fmla="*/ 885 w 2359524"/>
                <a:gd name="connsiteY56" fmla="*/ 0 h 5281301"/>
                <a:gd name="connsiteX0" fmla="*/ 2359524 w 2359524"/>
                <a:gd name="connsiteY0" fmla="*/ 5281301 h 5281301"/>
                <a:gd name="connsiteX1" fmla="*/ 1812593 w 2359524"/>
                <a:gd name="connsiteY1" fmla="*/ 5230026 h 5281301"/>
                <a:gd name="connsiteX2" fmla="*/ 1650223 w 2359524"/>
                <a:gd name="connsiteY2" fmla="*/ 5221480 h 5281301"/>
                <a:gd name="connsiteX3" fmla="*/ 1522036 w 2359524"/>
                <a:gd name="connsiteY3" fmla="*/ 5195843 h 5281301"/>
                <a:gd name="connsiteX4" fmla="*/ 1496399 w 2359524"/>
                <a:gd name="connsiteY4" fmla="*/ 5187297 h 5281301"/>
                <a:gd name="connsiteX5" fmla="*/ 1470762 w 2359524"/>
                <a:gd name="connsiteY5" fmla="*/ 5170205 h 5281301"/>
                <a:gd name="connsiteX6" fmla="*/ 1436578 w 2359524"/>
                <a:gd name="connsiteY6" fmla="*/ 5161659 h 5281301"/>
                <a:gd name="connsiteX7" fmla="*/ 1410941 w 2359524"/>
                <a:gd name="connsiteY7" fmla="*/ 5153114 h 5281301"/>
                <a:gd name="connsiteX8" fmla="*/ 1351120 w 2359524"/>
                <a:gd name="connsiteY8" fmla="*/ 5118930 h 5281301"/>
                <a:gd name="connsiteX9" fmla="*/ 1248571 w 2359524"/>
                <a:gd name="connsiteY9" fmla="*/ 5067656 h 5281301"/>
                <a:gd name="connsiteX10" fmla="*/ 1197296 w 2359524"/>
                <a:gd name="connsiteY10" fmla="*/ 5042018 h 5281301"/>
                <a:gd name="connsiteX11" fmla="*/ 1163113 w 2359524"/>
                <a:gd name="connsiteY11" fmla="*/ 5033473 h 5281301"/>
                <a:gd name="connsiteX12" fmla="*/ 1086201 w 2359524"/>
                <a:gd name="connsiteY12" fmla="*/ 4965106 h 5281301"/>
                <a:gd name="connsiteX13" fmla="*/ 1060563 w 2359524"/>
                <a:gd name="connsiteY13" fmla="*/ 4948015 h 5281301"/>
                <a:gd name="connsiteX14" fmla="*/ 1017834 w 2359524"/>
                <a:gd name="connsiteY14" fmla="*/ 4879648 h 5281301"/>
                <a:gd name="connsiteX15" fmla="*/ 983651 w 2359524"/>
                <a:gd name="connsiteY15" fmla="*/ 4794190 h 5281301"/>
                <a:gd name="connsiteX16" fmla="*/ 958014 w 2359524"/>
                <a:gd name="connsiteY16" fmla="*/ 4708732 h 5281301"/>
                <a:gd name="connsiteX17" fmla="*/ 915285 w 2359524"/>
                <a:gd name="connsiteY17" fmla="*/ 4572000 h 5281301"/>
                <a:gd name="connsiteX18" fmla="*/ 889648 w 2359524"/>
                <a:gd name="connsiteY18" fmla="*/ 4486542 h 5281301"/>
                <a:gd name="connsiteX19" fmla="*/ 855464 w 2359524"/>
                <a:gd name="connsiteY19" fmla="*/ 4383992 h 5281301"/>
                <a:gd name="connsiteX20" fmla="*/ 846919 w 2359524"/>
                <a:gd name="connsiteY20" fmla="*/ 4349809 h 5281301"/>
                <a:gd name="connsiteX21" fmla="*/ 752915 w 2359524"/>
                <a:gd name="connsiteY21" fmla="*/ 4119073 h 5281301"/>
                <a:gd name="connsiteX22" fmla="*/ 710186 w 2359524"/>
                <a:gd name="connsiteY22" fmla="*/ 4042160 h 5281301"/>
                <a:gd name="connsiteX23" fmla="*/ 658911 w 2359524"/>
                <a:gd name="connsiteY23" fmla="*/ 3965248 h 5281301"/>
                <a:gd name="connsiteX24" fmla="*/ 641820 w 2359524"/>
                <a:gd name="connsiteY24" fmla="*/ 3939611 h 5281301"/>
                <a:gd name="connsiteX25" fmla="*/ 624728 w 2359524"/>
                <a:gd name="connsiteY25" fmla="*/ 3888336 h 5281301"/>
                <a:gd name="connsiteX26" fmla="*/ 599091 w 2359524"/>
                <a:gd name="connsiteY26" fmla="*/ 3734512 h 5281301"/>
                <a:gd name="connsiteX27" fmla="*/ 547816 w 2359524"/>
                <a:gd name="connsiteY27" fmla="*/ 3418317 h 5281301"/>
                <a:gd name="connsiteX28" fmla="*/ 530724 w 2359524"/>
                <a:gd name="connsiteY28" fmla="*/ 3358497 h 5281301"/>
                <a:gd name="connsiteX29" fmla="*/ 522178 w 2359524"/>
                <a:gd name="connsiteY29" fmla="*/ 3332859 h 5281301"/>
                <a:gd name="connsiteX30" fmla="*/ 505087 w 2359524"/>
                <a:gd name="connsiteY30" fmla="*/ 3247402 h 5281301"/>
                <a:gd name="connsiteX31" fmla="*/ 487995 w 2359524"/>
                <a:gd name="connsiteY31" fmla="*/ 3196127 h 5281301"/>
                <a:gd name="connsiteX32" fmla="*/ 479449 w 2359524"/>
                <a:gd name="connsiteY32" fmla="*/ 3170489 h 5281301"/>
                <a:gd name="connsiteX33" fmla="*/ 470904 w 2359524"/>
                <a:gd name="connsiteY33" fmla="*/ 3127760 h 5281301"/>
                <a:gd name="connsiteX34" fmla="*/ 462358 w 2359524"/>
                <a:gd name="connsiteY34" fmla="*/ 3042302 h 5281301"/>
                <a:gd name="connsiteX35" fmla="*/ 445266 w 2359524"/>
                <a:gd name="connsiteY35" fmla="*/ 2991028 h 5281301"/>
                <a:gd name="connsiteX36" fmla="*/ 419629 w 2359524"/>
                <a:gd name="connsiteY36" fmla="*/ 2939753 h 5281301"/>
                <a:gd name="connsiteX37" fmla="*/ 411083 w 2359524"/>
                <a:gd name="connsiteY37" fmla="*/ 2905570 h 5281301"/>
                <a:gd name="connsiteX38" fmla="*/ 393991 w 2359524"/>
                <a:gd name="connsiteY38" fmla="*/ 2854295 h 5281301"/>
                <a:gd name="connsiteX39" fmla="*/ 376900 w 2359524"/>
                <a:gd name="connsiteY39" fmla="*/ 2580830 h 5281301"/>
                <a:gd name="connsiteX40" fmla="*/ 359808 w 2359524"/>
                <a:gd name="connsiteY40" fmla="*/ 2529555 h 5281301"/>
                <a:gd name="connsiteX41" fmla="*/ 351263 w 2359524"/>
                <a:gd name="connsiteY41" fmla="*/ 2486826 h 5281301"/>
                <a:gd name="connsiteX42" fmla="*/ 332732 w 2359524"/>
                <a:gd name="connsiteY42" fmla="*/ 2303304 h 5281301"/>
                <a:gd name="connsiteX43" fmla="*/ 308534 w 2359524"/>
                <a:gd name="connsiteY43" fmla="*/ 1965532 h 5281301"/>
                <a:gd name="connsiteX44" fmla="*/ 299988 w 2359524"/>
                <a:gd name="connsiteY44" fmla="*/ 1803162 h 5281301"/>
                <a:gd name="connsiteX45" fmla="*/ 240167 w 2359524"/>
                <a:gd name="connsiteY45" fmla="*/ 1657884 h 5281301"/>
                <a:gd name="connsiteX46" fmla="*/ 180347 w 2359524"/>
                <a:gd name="connsiteY46" fmla="*/ 1495514 h 5281301"/>
                <a:gd name="connsiteX47" fmla="*/ 120526 w 2359524"/>
                <a:gd name="connsiteY47" fmla="*/ 1290415 h 5281301"/>
                <a:gd name="connsiteX48" fmla="*/ 137618 w 2359524"/>
                <a:gd name="connsiteY48" fmla="*/ 1093861 h 5281301"/>
                <a:gd name="connsiteX49" fmla="*/ 116296 w 2359524"/>
                <a:gd name="connsiteY49" fmla="*/ 918631 h 5281301"/>
                <a:gd name="connsiteX50" fmla="*/ 69251 w 2359524"/>
                <a:gd name="connsiteY50" fmla="*/ 777667 h 5281301"/>
                <a:gd name="connsiteX51" fmla="*/ 35068 w 2359524"/>
                <a:gd name="connsiteY51" fmla="*/ 623843 h 5281301"/>
                <a:gd name="connsiteX52" fmla="*/ 17977 w 2359524"/>
                <a:gd name="connsiteY52" fmla="*/ 478564 h 5281301"/>
                <a:gd name="connsiteX53" fmla="*/ 9431 w 2359524"/>
                <a:gd name="connsiteY53" fmla="*/ 170916 h 5281301"/>
                <a:gd name="connsiteX54" fmla="*/ 885 w 2359524"/>
                <a:gd name="connsiteY54" fmla="*/ 119641 h 5281301"/>
                <a:gd name="connsiteX55" fmla="*/ 885 w 2359524"/>
                <a:gd name="connsiteY55" fmla="*/ 0 h 5281301"/>
                <a:gd name="connsiteX0" fmla="*/ 2359524 w 2359524"/>
                <a:gd name="connsiteY0" fmla="*/ 5281301 h 5281301"/>
                <a:gd name="connsiteX1" fmla="*/ 1812593 w 2359524"/>
                <a:gd name="connsiteY1" fmla="*/ 5230026 h 5281301"/>
                <a:gd name="connsiteX2" fmla="*/ 1650223 w 2359524"/>
                <a:gd name="connsiteY2" fmla="*/ 5221480 h 5281301"/>
                <a:gd name="connsiteX3" fmla="*/ 1522036 w 2359524"/>
                <a:gd name="connsiteY3" fmla="*/ 5195843 h 5281301"/>
                <a:gd name="connsiteX4" fmla="*/ 1496399 w 2359524"/>
                <a:gd name="connsiteY4" fmla="*/ 5187297 h 5281301"/>
                <a:gd name="connsiteX5" fmla="*/ 1470762 w 2359524"/>
                <a:gd name="connsiteY5" fmla="*/ 5170205 h 5281301"/>
                <a:gd name="connsiteX6" fmla="*/ 1436578 w 2359524"/>
                <a:gd name="connsiteY6" fmla="*/ 5161659 h 5281301"/>
                <a:gd name="connsiteX7" fmla="*/ 1410941 w 2359524"/>
                <a:gd name="connsiteY7" fmla="*/ 5153114 h 5281301"/>
                <a:gd name="connsiteX8" fmla="*/ 1351120 w 2359524"/>
                <a:gd name="connsiteY8" fmla="*/ 5118930 h 5281301"/>
                <a:gd name="connsiteX9" fmla="*/ 1248571 w 2359524"/>
                <a:gd name="connsiteY9" fmla="*/ 5067656 h 5281301"/>
                <a:gd name="connsiteX10" fmla="*/ 1197296 w 2359524"/>
                <a:gd name="connsiteY10" fmla="*/ 5042018 h 5281301"/>
                <a:gd name="connsiteX11" fmla="*/ 1163113 w 2359524"/>
                <a:gd name="connsiteY11" fmla="*/ 5033473 h 5281301"/>
                <a:gd name="connsiteX12" fmla="*/ 1086201 w 2359524"/>
                <a:gd name="connsiteY12" fmla="*/ 4965106 h 5281301"/>
                <a:gd name="connsiteX13" fmla="*/ 1060563 w 2359524"/>
                <a:gd name="connsiteY13" fmla="*/ 4948015 h 5281301"/>
                <a:gd name="connsiteX14" fmla="*/ 1017834 w 2359524"/>
                <a:gd name="connsiteY14" fmla="*/ 4879648 h 5281301"/>
                <a:gd name="connsiteX15" fmla="*/ 983651 w 2359524"/>
                <a:gd name="connsiteY15" fmla="*/ 4794190 h 5281301"/>
                <a:gd name="connsiteX16" fmla="*/ 958014 w 2359524"/>
                <a:gd name="connsiteY16" fmla="*/ 4708732 h 5281301"/>
                <a:gd name="connsiteX17" fmla="*/ 915285 w 2359524"/>
                <a:gd name="connsiteY17" fmla="*/ 4572000 h 5281301"/>
                <a:gd name="connsiteX18" fmla="*/ 889648 w 2359524"/>
                <a:gd name="connsiteY18" fmla="*/ 4486542 h 5281301"/>
                <a:gd name="connsiteX19" fmla="*/ 846919 w 2359524"/>
                <a:gd name="connsiteY19" fmla="*/ 4349809 h 5281301"/>
                <a:gd name="connsiteX20" fmla="*/ 752915 w 2359524"/>
                <a:gd name="connsiteY20" fmla="*/ 4119073 h 5281301"/>
                <a:gd name="connsiteX21" fmla="*/ 710186 w 2359524"/>
                <a:gd name="connsiteY21" fmla="*/ 4042160 h 5281301"/>
                <a:gd name="connsiteX22" fmla="*/ 658911 w 2359524"/>
                <a:gd name="connsiteY22" fmla="*/ 3965248 h 5281301"/>
                <a:gd name="connsiteX23" fmla="*/ 641820 w 2359524"/>
                <a:gd name="connsiteY23" fmla="*/ 3939611 h 5281301"/>
                <a:gd name="connsiteX24" fmla="*/ 624728 w 2359524"/>
                <a:gd name="connsiteY24" fmla="*/ 3888336 h 5281301"/>
                <a:gd name="connsiteX25" fmla="*/ 599091 w 2359524"/>
                <a:gd name="connsiteY25" fmla="*/ 3734512 h 5281301"/>
                <a:gd name="connsiteX26" fmla="*/ 547816 w 2359524"/>
                <a:gd name="connsiteY26" fmla="*/ 3418317 h 5281301"/>
                <a:gd name="connsiteX27" fmla="*/ 530724 w 2359524"/>
                <a:gd name="connsiteY27" fmla="*/ 3358497 h 5281301"/>
                <a:gd name="connsiteX28" fmla="*/ 522178 w 2359524"/>
                <a:gd name="connsiteY28" fmla="*/ 3332859 h 5281301"/>
                <a:gd name="connsiteX29" fmla="*/ 505087 w 2359524"/>
                <a:gd name="connsiteY29" fmla="*/ 3247402 h 5281301"/>
                <a:gd name="connsiteX30" fmla="*/ 487995 w 2359524"/>
                <a:gd name="connsiteY30" fmla="*/ 3196127 h 5281301"/>
                <a:gd name="connsiteX31" fmla="*/ 479449 w 2359524"/>
                <a:gd name="connsiteY31" fmla="*/ 3170489 h 5281301"/>
                <a:gd name="connsiteX32" fmla="*/ 470904 w 2359524"/>
                <a:gd name="connsiteY32" fmla="*/ 3127760 h 5281301"/>
                <a:gd name="connsiteX33" fmla="*/ 462358 w 2359524"/>
                <a:gd name="connsiteY33" fmla="*/ 3042302 h 5281301"/>
                <a:gd name="connsiteX34" fmla="*/ 445266 w 2359524"/>
                <a:gd name="connsiteY34" fmla="*/ 2991028 h 5281301"/>
                <a:gd name="connsiteX35" fmla="*/ 419629 w 2359524"/>
                <a:gd name="connsiteY35" fmla="*/ 2939753 h 5281301"/>
                <a:gd name="connsiteX36" fmla="*/ 411083 w 2359524"/>
                <a:gd name="connsiteY36" fmla="*/ 2905570 h 5281301"/>
                <a:gd name="connsiteX37" fmla="*/ 393991 w 2359524"/>
                <a:gd name="connsiteY37" fmla="*/ 2854295 h 5281301"/>
                <a:gd name="connsiteX38" fmla="*/ 376900 w 2359524"/>
                <a:gd name="connsiteY38" fmla="*/ 2580830 h 5281301"/>
                <a:gd name="connsiteX39" fmla="*/ 359808 w 2359524"/>
                <a:gd name="connsiteY39" fmla="*/ 2529555 h 5281301"/>
                <a:gd name="connsiteX40" fmla="*/ 351263 w 2359524"/>
                <a:gd name="connsiteY40" fmla="*/ 2486826 h 5281301"/>
                <a:gd name="connsiteX41" fmla="*/ 332732 w 2359524"/>
                <a:gd name="connsiteY41" fmla="*/ 2303304 h 5281301"/>
                <a:gd name="connsiteX42" fmla="*/ 308534 w 2359524"/>
                <a:gd name="connsiteY42" fmla="*/ 1965532 h 5281301"/>
                <a:gd name="connsiteX43" fmla="*/ 299988 w 2359524"/>
                <a:gd name="connsiteY43" fmla="*/ 1803162 h 5281301"/>
                <a:gd name="connsiteX44" fmla="*/ 240167 w 2359524"/>
                <a:gd name="connsiteY44" fmla="*/ 1657884 h 5281301"/>
                <a:gd name="connsiteX45" fmla="*/ 180347 w 2359524"/>
                <a:gd name="connsiteY45" fmla="*/ 1495514 h 5281301"/>
                <a:gd name="connsiteX46" fmla="*/ 120526 w 2359524"/>
                <a:gd name="connsiteY46" fmla="*/ 1290415 h 5281301"/>
                <a:gd name="connsiteX47" fmla="*/ 137618 w 2359524"/>
                <a:gd name="connsiteY47" fmla="*/ 1093861 h 5281301"/>
                <a:gd name="connsiteX48" fmla="*/ 116296 w 2359524"/>
                <a:gd name="connsiteY48" fmla="*/ 918631 h 5281301"/>
                <a:gd name="connsiteX49" fmla="*/ 69251 w 2359524"/>
                <a:gd name="connsiteY49" fmla="*/ 777667 h 5281301"/>
                <a:gd name="connsiteX50" fmla="*/ 35068 w 2359524"/>
                <a:gd name="connsiteY50" fmla="*/ 623843 h 5281301"/>
                <a:gd name="connsiteX51" fmla="*/ 17977 w 2359524"/>
                <a:gd name="connsiteY51" fmla="*/ 478564 h 5281301"/>
                <a:gd name="connsiteX52" fmla="*/ 9431 w 2359524"/>
                <a:gd name="connsiteY52" fmla="*/ 170916 h 5281301"/>
                <a:gd name="connsiteX53" fmla="*/ 885 w 2359524"/>
                <a:gd name="connsiteY53" fmla="*/ 119641 h 5281301"/>
                <a:gd name="connsiteX54" fmla="*/ 885 w 2359524"/>
                <a:gd name="connsiteY54" fmla="*/ 0 h 5281301"/>
                <a:gd name="connsiteX0" fmla="*/ 2359524 w 2359524"/>
                <a:gd name="connsiteY0" fmla="*/ 5281301 h 5281301"/>
                <a:gd name="connsiteX1" fmla="*/ 1812593 w 2359524"/>
                <a:gd name="connsiteY1" fmla="*/ 5230026 h 5281301"/>
                <a:gd name="connsiteX2" fmla="*/ 1650223 w 2359524"/>
                <a:gd name="connsiteY2" fmla="*/ 5221480 h 5281301"/>
                <a:gd name="connsiteX3" fmla="*/ 1522036 w 2359524"/>
                <a:gd name="connsiteY3" fmla="*/ 5195843 h 5281301"/>
                <a:gd name="connsiteX4" fmla="*/ 1496399 w 2359524"/>
                <a:gd name="connsiteY4" fmla="*/ 5187297 h 5281301"/>
                <a:gd name="connsiteX5" fmla="*/ 1470762 w 2359524"/>
                <a:gd name="connsiteY5" fmla="*/ 5170205 h 5281301"/>
                <a:gd name="connsiteX6" fmla="*/ 1436578 w 2359524"/>
                <a:gd name="connsiteY6" fmla="*/ 5161659 h 5281301"/>
                <a:gd name="connsiteX7" fmla="*/ 1410941 w 2359524"/>
                <a:gd name="connsiteY7" fmla="*/ 5153114 h 5281301"/>
                <a:gd name="connsiteX8" fmla="*/ 1351120 w 2359524"/>
                <a:gd name="connsiteY8" fmla="*/ 5118930 h 5281301"/>
                <a:gd name="connsiteX9" fmla="*/ 1248571 w 2359524"/>
                <a:gd name="connsiteY9" fmla="*/ 5067656 h 5281301"/>
                <a:gd name="connsiteX10" fmla="*/ 1197296 w 2359524"/>
                <a:gd name="connsiteY10" fmla="*/ 5042018 h 5281301"/>
                <a:gd name="connsiteX11" fmla="*/ 1163113 w 2359524"/>
                <a:gd name="connsiteY11" fmla="*/ 5033473 h 5281301"/>
                <a:gd name="connsiteX12" fmla="*/ 1086201 w 2359524"/>
                <a:gd name="connsiteY12" fmla="*/ 4965106 h 5281301"/>
                <a:gd name="connsiteX13" fmla="*/ 1060563 w 2359524"/>
                <a:gd name="connsiteY13" fmla="*/ 4948015 h 5281301"/>
                <a:gd name="connsiteX14" fmla="*/ 1017834 w 2359524"/>
                <a:gd name="connsiteY14" fmla="*/ 4879648 h 5281301"/>
                <a:gd name="connsiteX15" fmla="*/ 983651 w 2359524"/>
                <a:gd name="connsiteY15" fmla="*/ 4794190 h 5281301"/>
                <a:gd name="connsiteX16" fmla="*/ 958014 w 2359524"/>
                <a:gd name="connsiteY16" fmla="*/ 4708732 h 5281301"/>
                <a:gd name="connsiteX17" fmla="*/ 915285 w 2359524"/>
                <a:gd name="connsiteY17" fmla="*/ 4572000 h 5281301"/>
                <a:gd name="connsiteX18" fmla="*/ 889648 w 2359524"/>
                <a:gd name="connsiteY18" fmla="*/ 4486542 h 5281301"/>
                <a:gd name="connsiteX19" fmla="*/ 846919 w 2359524"/>
                <a:gd name="connsiteY19" fmla="*/ 4349809 h 5281301"/>
                <a:gd name="connsiteX20" fmla="*/ 752915 w 2359524"/>
                <a:gd name="connsiteY20" fmla="*/ 4119073 h 5281301"/>
                <a:gd name="connsiteX21" fmla="*/ 710186 w 2359524"/>
                <a:gd name="connsiteY21" fmla="*/ 4042160 h 5281301"/>
                <a:gd name="connsiteX22" fmla="*/ 658911 w 2359524"/>
                <a:gd name="connsiteY22" fmla="*/ 3965248 h 5281301"/>
                <a:gd name="connsiteX23" fmla="*/ 624728 w 2359524"/>
                <a:gd name="connsiteY23" fmla="*/ 3888336 h 5281301"/>
                <a:gd name="connsiteX24" fmla="*/ 599091 w 2359524"/>
                <a:gd name="connsiteY24" fmla="*/ 3734512 h 5281301"/>
                <a:gd name="connsiteX25" fmla="*/ 547816 w 2359524"/>
                <a:gd name="connsiteY25" fmla="*/ 3418317 h 5281301"/>
                <a:gd name="connsiteX26" fmla="*/ 530724 w 2359524"/>
                <a:gd name="connsiteY26" fmla="*/ 3358497 h 5281301"/>
                <a:gd name="connsiteX27" fmla="*/ 522178 w 2359524"/>
                <a:gd name="connsiteY27" fmla="*/ 3332859 h 5281301"/>
                <a:gd name="connsiteX28" fmla="*/ 505087 w 2359524"/>
                <a:gd name="connsiteY28" fmla="*/ 3247402 h 5281301"/>
                <a:gd name="connsiteX29" fmla="*/ 487995 w 2359524"/>
                <a:gd name="connsiteY29" fmla="*/ 3196127 h 5281301"/>
                <a:gd name="connsiteX30" fmla="*/ 479449 w 2359524"/>
                <a:gd name="connsiteY30" fmla="*/ 3170489 h 5281301"/>
                <a:gd name="connsiteX31" fmla="*/ 470904 w 2359524"/>
                <a:gd name="connsiteY31" fmla="*/ 3127760 h 5281301"/>
                <a:gd name="connsiteX32" fmla="*/ 462358 w 2359524"/>
                <a:gd name="connsiteY32" fmla="*/ 3042302 h 5281301"/>
                <a:gd name="connsiteX33" fmla="*/ 445266 w 2359524"/>
                <a:gd name="connsiteY33" fmla="*/ 2991028 h 5281301"/>
                <a:gd name="connsiteX34" fmla="*/ 419629 w 2359524"/>
                <a:gd name="connsiteY34" fmla="*/ 2939753 h 5281301"/>
                <a:gd name="connsiteX35" fmla="*/ 411083 w 2359524"/>
                <a:gd name="connsiteY35" fmla="*/ 2905570 h 5281301"/>
                <a:gd name="connsiteX36" fmla="*/ 393991 w 2359524"/>
                <a:gd name="connsiteY36" fmla="*/ 2854295 h 5281301"/>
                <a:gd name="connsiteX37" fmla="*/ 376900 w 2359524"/>
                <a:gd name="connsiteY37" fmla="*/ 2580830 h 5281301"/>
                <a:gd name="connsiteX38" fmla="*/ 359808 w 2359524"/>
                <a:gd name="connsiteY38" fmla="*/ 2529555 h 5281301"/>
                <a:gd name="connsiteX39" fmla="*/ 351263 w 2359524"/>
                <a:gd name="connsiteY39" fmla="*/ 2486826 h 5281301"/>
                <a:gd name="connsiteX40" fmla="*/ 332732 w 2359524"/>
                <a:gd name="connsiteY40" fmla="*/ 2303304 h 5281301"/>
                <a:gd name="connsiteX41" fmla="*/ 308534 w 2359524"/>
                <a:gd name="connsiteY41" fmla="*/ 1965532 h 5281301"/>
                <a:gd name="connsiteX42" fmla="*/ 299988 w 2359524"/>
                <a:gd name="connsiteY42" fmla="*/ 1803162 h 5281301"/>
                <a:gd name="connsiteX43" fmla="*/ 240167 w 2359524"/>
                <a:gd name="connsiteY43" fmla="*/ 1657884 h 5281301"/>
                <a:gd name="connsiteX44" fmla="*/ 180347 w 2359524"/>
                <a:gd name="connsiteY44" fmla="*/ 1495514 h 5281301"/>
                <a:gd name="connsiteX45" fmla="*/ 120526 w 2359524"/>
                <a:gd name="connsiteY45" fmla="*/ 1290415 h 5281301"/>
                <a:gd name="connsiteX46" fmla="*/ 137618 w 2359524"/>
                <a:gd name="connsiteY46" fmla="*/ 1093861 h 5281301"/>
                <a:gd name="connsiteX47" fmla="*/ 116296 w 2359524"/>
                <a:gd name="connsiteY47" fmla="*/ 918631 h 5281301"/>
                <a:gd name="connsiteX48" fmla="*/ 69251 w 2359524"/>
                <a:gd name="connsiteY48" fmla="*/ 777667 h 5281301"/>
                <a:gd name="connsiteX49" fmla="*/ 35068 w 2359524"/>
                <a:gd name="connsiteY49" fmla="*/ 623843 h 5281301"/>
                <a:gd name="connsiteX50" fmla="*/ 17977 w 2359524"/>
                <a:gd name="connsiteY50" fmla="*/ 478564 h 5281301"/>
                <a:gd name="connsiteX51" fmla="*/ 9431 w 2359524"/>
                <a:gd name="connsiteY51" fmla="*/ 170916 h 5281301"/>
                <a:gd name="connsiteX52" fmla="*/ 885 w 2359524"/>
                <a:gd name="connsiteY52" fmla="*/ 119641 h 5281301"/>
                <a:gd name="connsiteX53" fmla="*/ 885 w 2359524"/>
                <a:gd name="connsiteY53" fmla="*/ 0 h 5281301"/>
                <a:gd name="connsiteX0" fmla="*/ 2359524 w 2359524"/>
                <a:gd name="connsiteY0" fmla="*/ 5281301 h 5281301"/>
                <a:gd name="connsiteX1" fmla="*/ 1812593 w 2359524"/>
                <a:gd name="connsiteY1" fmla="*/ 5230026 h 5281301"/>
                <a:gd name="connsiteX2" fmla="*/ 1650223 w 2359524"/>
                <a:gd name="connsiteY2" fmla="*/ 5221480 h 5281301"/>
                <a:gd name="connsiteX3" fmla="*/ 1522036 w 2359524"/>
                <a:gd name="connsiteY3" fmla="*/ 5195843 h 5281301"/>
                <a:gd name="connsiteX4" fmla="*/ 1496399 w 2359524"/>
                <a:gd name="connsiteY4" fmla="*/ 5187297 h 5281301"/>
                <a:gd name="connsiteX5" fmla="*/ 1470762 w 2359524"/>
                <a:gd name="connsiteY5" fmla="*/ 5170205 h 5281301"/>
                <a:gd name="connsiteX6" fmla="*/ 1436578 w 2359524"/>
                <a:gd name="connsiteY6" fmla="*/ 5161659 h 5281301"/>
                <a:gd name="connsiteX7" fmla="*/ 1410941 w 2359524"/>
                <a:gd name="connsiteY7" fmla="*/ 5153114 h 5281301"/>
                <a:gd name="connsiteX8" fmla="*/ 1351120 w 2359524"/>
                <a:gd name="connsiteY8" fmla="*/ 5118930 h 5281301"/>
                <a:gd name="connsiteX9" fmla="*/ 1248571 w 2359524"/>
                <a:gd name="connsiteY9" fmla="*/ 5067656 h 5281301"/>
                <a:gd name="connsiteX10" fmla="*/ 1197296 w 2359524"/>
                <a:gd name="connsiteY10" fmla="*/ 5042018 h 5281301"/>
                <a:gd name="connsiteX11" fmla="*/ 1163113 w 2359524"/>
                <a:gd name="connsiteY11" fmla="*/ 5033473 h 5281301"/>
                <a:gd name="connsiteX12" fmla="*/ 1086201 w 2359524"/>
                <a:gd name="connsiteY12" fmla="*/ 4965106 h 5281301"/>
                <a:gd name="connsiteX13" fmla="*/ 1060563 w 2359524"/>
                <a:gd name="connsiteY13" fmla="*/ 4948015 h 5281301"/>
                <a:gd name="connsiteX14" fmla="*/ 1017834 w 2359524"/>
                <a:gd name="connsiteY14" fmla="*/ 4879648 h 5281301"/>
                <a:gd name="connsiteX15" fmla="*/ 983651 w 2359524"/>
                <a:gd name="connsiteY15" fmla="*/ 4794190 h 5281301"/>
                <a:gd name="connsiteX16" fmla="*/ 958014 w 2359524"/>
                <a:gd name="connsiteY16" fmla="*/ 4708732 h 5281301"/>
                <a:gd name="connsiteX17" fmla="*/ 915285 w 2359524"/>
                <a:gd name="connsiteY17" fmla="*/ 4572000 h 5281301"/>
                <a:gd name="connsiteX18" fmla="*/ 889648 w 2359524"/>
                <a:gd name="connsiteY18" fmla="*/ 4486542 h 5281301"/>
                <a:gd name="connsiteX19" fmla="*/ 846919 w 2359524"/>
                <a:gd name="connsiteY19" fmla="*/ 4349809 h 5281301"/>
                <a:gd name="connsiteX20" fmla="*/ 752915 w 2359524"/>
                <a:gd name="connsiteY20" fmla="*/ 4119073 h 5281301"/>
                <a:gd name="connsiteX21" fmla="*/ 710186 w 2359524"/>
                <a:gd name="connsiteY21" fmla="*/ 4042160 h 5281301"/>
                <a:gd name="connsiteX22" fmla="*/ 658911 w 2359524"/>
                <a:gd name="connsiteY22" fmla="*/ 3965248 h 5281301"/>
                <a:gd name="connsiteX23" fmla="*/ 599091 w 2359524"/>
                <a:gd name="connsiteY23" fmla="*/ 3734512 h 5281301"/>
                <a:gd name="connsiteX24" fmla="*/ 547816 w 2359524"/>
                <a:gd name="connsiteY24" fmla="*/ 3418317 h 5281301"/>
                <a:gd name="connsiteX25" fmla="*/ 530724 w 2359524"/>
                <a:gd name="connsiteY25" fmla="*/ 3358497 h 5281301"/>
                <a:gd name="connsiteX26" fmla="*/ 522178 w 2359524"/>
                <a:gd name="connsiteY26" fmla="*/ 3332859 h 5281301"/>
                <a:gd name="connsiteX27" fmla="*/ 505087 w 2359524"/>
                <a:gd name="connsiteY27" fmla="*/ 3247402 h 5281301"/>
                <a:gd name="connsiteX28" fmla="*/ 487995 w 2359524"/>
                <a:gd name="connsiteY28" fmla="*/ 3196127 h 5281301"/>
                <a:gd name="connsiteX29" fmla="*/ 479449 w 2359524"/>
                <a:gd name="connsiteY29" fmla="*/ 3170489 h 5281301"/>
                <a:gd name="connsiteX30" fmla="*/ 470904 w 2359524"/>
                <a:gd name="connsiteY30" fmla="*/ 3127760 h 5281301"/>
                <a:gd name="connsiteX31" fmla="*/ 462358 w 2359524"/>
                <a:gd name="connsiteY31" fmla="*/ 3042302 h 5281301"/>
                <a:gd name="connsiteX32" fmla="*/ 445266 w 2359524"/>
                <a:gd name="connsiteY32" fmla="*/ 2991028 h 5281301"/>
                <a:gd name="connsiteX33" fmla="*/ 419629 w 2359524"/>
                <a:gd name="connsiteY33" fmla="*/ 2939753 h 5281301"/>
                <a:gd name="connsiteX34" fmla="*/ 411083 w 2359524"/>
                <a:gd name="connsiteY34" fmla="*/ 2905570 h 5281301"/>
                <a:gd name="connsiteX35" fmla="*/ 393991 w 2359524"/>
                <a:gd name="connsiteY35" fmla="*/ 2854295 h 5281301"/>
                <a:gd name="connsiteX36" fmla="*/ 376900 w 2359524"/>
                <a:gd name="connsiteY36" fmla="*/ 2580830 h 5281301"/>
                <a:gd name="connsiteX37" fmla="*/ 359808 w 2359524"/>
                <a:gd name="connsiteY37" fmla="*/ 2529555 h 5281301"/>
                <a:gd name="connsiteX38" fmla="*/ 351263 w 2359524"/>
                <a:gd name="connsiteY38" fmla="*/ 2486826 h 5281301"/>
                <a:gd name="connsiteX39" fmla="*/ 332732 w 2359524"/>
                <a:gd name="connsiteY39" fmla="*/ 2303304 h 5281301"/>
                <a:gd name="connsiteX40" fmla="*/ 308534 w 2359524"/>
                <a:gd name="connsiteY40" fmla="*/ 1965532 h 5281301"/>
                <a:gd name="connsiteX41" fmla="*/ 299988 w 2359524"/>
                <a:gd name="connsiteY41" fmla="*/ 1803162 h 5281301"/>
                <a:gd name="connsiteX42" fmla="*/ 240167 w 2359524"/>
                <a:gd name="connsiteY42" fmla="*/ 1657884 h 5281301"/>
                <a:gd name="connsiteX43" fmla="*/ 180347 w 2359524"/>
                <a:gd name="connsiteY43" fmla="*/ 1495514 h 5281301"/>
                <a:gd name="connsiteX44" fmla="*/ 120526 w 2359524"/>
                <a:gd name="connsiteY44" fmla="*/ 1290415 h 5281301"/>
                <a:gd name="connsiteX45" fmla="*/ 137618 w 2359524"/>
                <a:gd name="connsiteY45" fmla="*/ 1093861 h 5281301"/>
                <a:gd name="connsiteX46" fmla="*/ 116296 w 2359524"/>
                <a:gd name="connsiteY46" fmla="*/ 918631 h 5281301"/>
                <a:gd name="connsiteX47" fmla="*/ 69251 w 2359524"/>
                <a:gd name="connsiteY47" fmla="*/ 777667 h 5281301"/>
                <a:gd name="connsiteX48" fmla="*/ 35068 w 2359524"/>
                <a:gd name="connsiteY48" fmla="*/ 623843 h 5281301"/>
                <a:gd name="connsiteX49" fmla="*/ 17977 w 2359524"/>
                <a:gd name="connsiteY49" fmla="*/ 478564 h 5281301"/>
                <a:gd name="connsiteX50" fmla="*/ 9431 w 2359524"/>
                <a:gd name="connsiteY50" fmla="*/ 170916 h 5281301"/>
                <a:gd name="connsiteX51" fmla="*/ 885 w 2359524"/>
                <a:gd name="connsiteY51" fmla="*/ 119641 h 5281301"/>
                <a:gd name="connsiteX52" fmla="*/ 885 w 2359524"/>
                <a:gd name="connsiteY52" fmla="*/ 0 h 5281301"/>
                <a:gd name="connsiteX0" fmla="*/ 2359524 w 2359524"/>
                <a:gd name="connsiteY0" fmla="*/ 5281301 h 5281301"/>
                <a:gd name="connsiteX1" fmla="*/ 1812593 w 2359524"/>
                <a:gd name="connsiteY1" fmla="*/ 5230026 h 5281301"/>
                <a:gd name="connsiteX2" fmla="*/ 1650223 w 2359524"/>
                <a:gd name="connsiteY2" fmla="*/ 5221480 h 5281301"/>
                <a:gd name="connsiteX3" fmla="*/ 1522036 w 2359524"/>
                <a:gd name="connsiteY3" fmla="*/ 5195843 h 5281301"/>
                <a:gd name="connsiteX4" fmla="*/ 1496399 w 2359524"/>
                <a:gd name="connsiteY4" fmla="*/ 5187297 h 5281301"/>
                <a:gd name="connsiteX5" fmla="*/ 1470762 w 2359524"/>
                <a:gd name="connsiteY5" fmla="*/ 5170205 h 5281301"/>
                <a:gd name="connsiteX6" fmla="*/ 1436578 w 2359524"/>
                <a:gd name="connsiteY6" fmla="*/ 5161659 h 5281301"/>
                <a:gd name="connsiteX7" fmla="*/ 1410941 w 2359524"/>
                <a:gd name="connsiteY7" fmla="*/ 5153114 h 5281301"/>
                <a:gd name="connsiteX8" fmla="*/ 1351120 w 2359524"/>
                <a:gd name="connsiteY8" fmla="*/ 5118930 h 5281301"/>
                <a:gd name="connsiteX9" fmla="*/ 1248571 w 2359524"/>
                <a:gd name="connsiteY9" fmla="*/ 5067656 h 5281301"/>
                <a:gd name="connsiteX10" fmla="*/ 1197296 w 2359524"/>
                <a:gd name="connsiteY10" fmla="*/ 5042018 h 5281301"/>
                <a:gd name="connsiteX11" fmla="*/ 1163113 w 2359524"/>
                <a:gd name="connsiteY11" fmla="*/ 5033473 h 5281301"/>
                <a:gd name="connsiteX12" fmla="*/ 1086201 w 2359524"/>
                <a:gd name="connsiteY12" fmla="*/ 4965106 h 5281301"/>
                <a:gd name="connsiteX13" fmla="*/ 1060563 w 2359524"/>
                <a:gd name="connsiteY13" fmla="*/ 4948015 h 5281301"/>
                <a:gd name="connsiteX14" fmla="*/ 1017834 w 2359524"/>
                <a:gd name="connsiteY14" fmla="*/ 4879648 h 5281301"/>
                <a:gd name="connsiteX15" fmla="*/ 983651 w 2359524"/>
                <a:gd name="connsiteY15" fmla="*/ 4794190 h 5281301"/>
                <a:gd name="connsiteX16" fmla="*/ 958014 w 2359524"/>
                <a:gd name="connsiteY16" fmla="*/ 4708732 h 5281301"/>
                <a:gd name="connsiteX17" fmla="*/ 915285 w 2359524"/>
                <a:gd name="connsiteY17" fmla="*/ 4572000 h 5281301"/>
                <a:gd name="connsiteX18" fmla="*/ 889648 w 2359524"/>
                <a:gd name="connsiteY18" fmla="*/ 4486542 h 5281301"/>
                <a:gd name="connsiteX19" fmla="*/ 846919 w 2359524"/>
                <a:gd name="connsiteY19" fmla="*/ 4349809 h 5281301"/>
                <a:gd name="connsiteX20" fmla="*/ 752915 w 2359524"/>
                <a:gd name="connsiteY20" fmla="*/ 4119073 h 5281301"/>
                <a:gd name="connsiteX21" fmla="*/ 710186 w 2359524"/>
                <a:gd name="connsiteY21" fmla="*/ 4042160 h 5281301"/>
                <a:gd name="connsiteX22" fmla="*/ 658911 w 2359524"/>
                <a:gd name="connsiteY22" fmla="*/ 3965248 h 5281301"/>
                <a:gd name="connsiteX23" fmla="*/ 599091 w 2359524"/>
                <a:gd name="connsiteY23" fmla="*/ 3734512 h 5281301"/>
                <a:gd name="connsiteX24" fmla="*/ 547816 w 2359524"/>
                <a:gd name="connsiteY24" fmla="*/ 3418317 h 5281301"/>
                <a:gd name="connsiteX25" fmla="*/ 530724 w 2359524"/>
                <a:gd name="connsiteY25" fmla="*/ 3358497 h 5281301"/>
                <a:gd name="connsiteX26" fmla="*/ 522178 w 2359524"/>
                <a:gd name="connsiteY26" fmla="*/ 3332859 h 5281301"/>
                <a:gd name="connsiteX27" fmla="*/ 505087 w 2359524"/>
                <a:gd name="connsiteY27" fmla="*/ 3247402 h 5281301"/>
                <a:gd name="connsiteX28" fmla="*/ 487995 w 2359524"/>
                <a:gd name="connsiteY28" fmla="*/ 3196127 h 5281301"/>
                <a:gd name="connsiteX29" fmla="*/ 479449 w 2359524"/>
                <a:gd name="connsiteY29" fmla="*/ 3170489 h 5281301"/>
                <a:gd name="connsiteX30" fmla="*/ 470904 w 2359524"/>
                <a:gd name="connsiteY30" fmla="*/ 3127760 h 5281301"/>
                <a:gd name="connsiteX31" fmla="*/ 462358 w 2359524"/>
                <a:gd name="connsiteY31" fmla="*/ 3042302 h 5281301"/>
                <a:gd name="connsiteX32" fmla="*/ 445266 w 2359524"/>
                <a:gd name="connsiteY32" fmla="*/ 2991028 h 5281301"/>
                <a:gd name="connsiteX33" fmla="*/ 411083 w 2359524"/>
                <a:gd name="connsiteY33" fmla="*/ 2905570 h 5281301"/>
                <a:gd name="connsiteX34" fmla="*/ 393991 w 2359524"/>
                <a:gd name="connsiteY34" fmla="*/ 2854295 h 5281301"/>
                <a:gd name="connsiteX35" fmla="*/ 376900 w 2359524"/>
                <a:gd name="connsiteY35" fmla="*/ 2580830 h 5281301"/>
                <a:gd name="connsiteX36" fmla="*/ 359808 w 2359524"/>
                <a:gd name="connsiteY36" fmla="*/ 2529555 h 5281301"/>
                <a:gd name="connsiteX37" fmla="*/ 351263 w 2359524"/>
                <a:gd name="connsiteY37" fmla="*/ 2486826 h 5281301"/>
                <a:gd name="connsiteX38" fmla="*/ 332732 w 2359524"/>
                <a:gd name="connsiteY38" fmla="*/ 2303304 h 5281301"/>
                <a:gd name="connsiteX39" fmla="*/ 308534 w 2359524"/>
                <a:gd name="connsiteY39" fmla="*/ 1965532 h 5281301"/>
                <a:gd name="connsiteX40" fmla="*/ 299988 w 2359524"/>
                <a:gd name="connsiteY40" fmla="*/ 1803162 h 5281301"/>
                <a:gd name="connsiteX41" fmla="*/ 240167 w 2359524"/>
                <a:gd name="connsiteY41" fmla="*/ 1657884 h 5281301"/>
                <a:gd name="connsiteX42" fmla="*/ 180347 w 2359524"/>
                <a:gd name="connsiteY42" fmla="*/ 1495514 h 5281301"/>
                <a:gd name="connsiteX43" fmla="*/ 120526 w 2359524"/>
                <a:gd name="connsiteY43" fmla="*/ 1290415 h 5281301"/>
                <a:gd name="connsiteX44" fmla="*/ 137618 w 2359524"/>
                <a:gd name="connsiteY44" fmla="*/ 1093861 h 5281301"/>
                <a:gd name="connsiteX45" fmla="*/ 116296 w 2359524"/>
                <a:gd name="connsiteY45" fmla="*/ 918631 h 5281301"/>
                <a:gd name="connsiteX46" fmla="*/ 69251 w 2359524"/>
                <a:gd name="connsiteY46" fmla="*/ 777667 h 5281301"/>
                <a:gd name="connsiteX47" fmla="*/ 35068 w 2359524"/>
                <a:gd name="connsiteY47" fmla="*/ 623843 h 5281301"/>
                <a:gd name="connsiteX48" fmla="*/ 17977 w 2359524"/>
                <a:gd name="connsiteY48" fmla="*/ 478564 h 5281301"/>
                <a:gd name="connsiteX49" fmla="*/ 9431 w 2359524"/>
                <a:gd name="connsiteY49" fmla="*/ 170916 h 5281301"/>
                <a:gd name="connsiteX50" fmla="*/ 885 w 2359524"/>
                <a:gd name="connsiteY50" fmla="*/ 119641 h 5281301"/>
                <a:gd name="connsiteX51" fmla="*/ 885 w 2359524"/>
                <a:gd name="connsiteY51" fmla="*/ 0 h 5281301"/>
                <a:gd name="connsiteX0" fmla="*/ 2359524 w 2359524"/>
                <a:gd name="connsiteY0" fmla="*/ 5281301 h 5281301"/>
                <a:gd name="connsiteX1" fmla="*/ 1812593 w 2359524"/>
                <a:gd name="connsiteY1" fmla="*/ 5230026 h 5281301"/>
                <a:gd name="connsiteX2" fmla="*/ 1650223 w 2359524"/>
                <a:gd name="connsiteY2" fmla="*/ 5221480 h 5281301"/>
                <a:gd name="connsiteX3" fmla="*/ 1522036 w 2359524"/>
                <a:gd name="connsiteY3" fmla="*/ 5195843 h 5281301"/>
                <a:gd name="connsiteX4" fmla="*/ 1496399 w 2359524"/>
                <a:gd name="connsiteY4" fmla="*/ 5187297 h 5281301"/>
                <a:gd name="connsiteX5" fmla="*/ 1470762 w 2359524"/>
                <a:gd name="connsiteY5" fmla="*/ 5170205 h 5281301"/>
                <a:gd name="connsiteX6" fmla="*/ 1436578 w 2359524"/>
                <a:gd name="connsiteY6" fmla="*/ 5161659 h 5281301"/>
                <a:gd name="connsiteX7" fmla="*/ 1410941 w 2359524"/>
                <a:gd name="connsiteY7" fmla="*/ 5153114 h 5281301"/>
                <a:gd name="connsiteX8" fmla="*/ 1351120 w 2359524"/>
                <a:gd name="connsiteY8" fmla="*/ 5118930 h 5281301"/>
                <a:gd name="connsiteX9" fmla="*/ 1248571 w 2359524"/>
                <a:gd name="connsiteY9" fmla="*/ 5067656 h 5281301"/>
                <a:gd name="connsiteX10" fmla="*/ 1197296 w 2359524"/>
                <a:gd name="connsiteY10" fmla="*/ 5042018 h 5281301"/>
                <a:gd name="connsiteX11" fmla="*/ 1163113 w 2359524"/>
                <a:gd name="connsiteY11" fmla="*/ 5033473 h 5281301"/>
                <a:gd name="connsiteX12" fmla="*/ 1086201 w 2359524"/>
                <a:gd name="connsiteY12" fmla="*/ 4965106 h 5281301"/>
                <a:gd name="connsiteX13" fmla="*/ 1060563 w 2359524"/>
                <a:gd name="connsiteY13" fmla="*/ 4948015 h 5281301"/>
                <a:gd name="connsiteX14" fmla="*/ 1017834 w 2359524"/>
                <a:gd name="connsiteY14" fmla="*/ 4879648 h 5281301"/>
                <a:gd name="connsiteX15" fmla="*/ 983651 w 2359524"/>
                <a:gd name="connsiteY15" fmla="*/ 4794190 h 5281301"/>
                <a:gd name="connsiteX16" fmla="*/ 958014 w 2359524"/>
                <a:gd name="connsiteY16" fmla="*/ 4708732 h 5281301"/>
                <a:gd name="connsiteX17" fmla="*/ 915285 w 2359524"/>
                <a:gd name="connsiteY17" fmla="*/ 4572000 h 5281301"/>
                <a:gd name="connsiteX18" fmla="*/ 889648 w 2359524"/>
                <a:gd name="connsiteY18" fmla="*/ 4486542 h 5281301"/>
                <a:gd name="connsiteX19" fmla="*/ 846919 w 2359524"/>
                <a:gd name="connsiteY19" fmla="*/ 4349809 h 5281301"/>
                <a:gd name="connsiteX20" fmla="*/ 752915 w 2359524"/>
                <a:gd name="connsiteY20" fmla="*/ 4119073 h 5281301"/>
                <a:gd name="connsiteX21" fmla="*/ 710186 w 2359524"/>
                <a:gd name="connsiteY21" fmla="*/ 4042160 h 5281301"/>
                <a:gd name="connsiteX22" fmla="*/ 658911 w 2359524"/>
                <a:gd name="connsiteY22" fmla="*/ 3965248 h 5281301"/>
                <a:gd name="connsiteX23" fmla="*/ 599091 w 2359524"/>
                <a:gd name="connsiteY23" fmla="*/ 3734512 h 5281301"/>
                <a:gd name="connsiteX24" fmla="*/ 547816 w 2359524"/>
                <a:gd name="connsiteY24" fmla="*/ 3418317 h 5281301"/>
                <a:gd name="connsiteX25" fmla="*/ 530724 w 2359524"/>
                <a:gd name="connsiteY25" fmla="*/ 3358497 h 5281301"/>
                <a:gd name="connsiteX26" fmla="*/ 522178 w 2359524"/>
                <a:gd name="connsiteY26" fmla="*/ 3332859 h 5281301"/>
                <a:gd name="connsiteX27" fmla="*/ 505087 w 2359524"/>
                <a:gd name="connsiteY27" fmla="*/ 3247402 h 5281301"/>
                <a:gd name="connsiteX28" fmla="*/ 487995 w 2359524"/>
                <a:gd name="connsiteY28" fmla="*/ 3196127 h 5281301"/>
                <a:gd name="connsiteX29" fmla="*/ 479449 w 2359524"/>
                <a:gd name="connsiteY29" fmla="*/ 3170489 h 5281301"/>
                <a:gd name="connsiteX30" fmla="*/ 470904 w 2359524"/>
                <a:gd name="connsiteY30" fmla="*/ 3127760 h 5281301"/>
                <a:gd name="connsiteX31" fmla="*/ 462358 w 2359524"/>
                <a:gd name="connsiteY31" fmla="*/ 3042302 h 5281301"/>
                <a:gd name="connsiteX32" fmla="*/ 445266 w 2359524"/>
                <a:gd name="connsiteY32" fmla="*/ 2991028 h 5281301"/>
                <a:gd name="connsiteX33" fmla="*/ 393991 w 2359524"/>
                <a:gd name="connsiteY33" fmla="*/ 2854295 h 5281301"/>
                <a:gd name="connsiteX34" fmla="*/ 376900 w 2359524"/>
                <a:gd name="connsiteY34" fmla="*/ 2580830 h 5281301"/>
                <a:gd name="connsiteX35" fmla="*/ 359808 w 2359524"/>
                <a:gd name="connsiteY35" fmla="*/ 2529555 h 5281301"/>
                <a:gd name="connsiteX36" fmla="*/ 351263 w 2359524"/>
                <a:gd name="connsiteY36" fmla="*/ 2486826 h 5281301"/>
                <a:gd name="connsiteX37" fmla="*/ 332732 w 2359524"/>
                <a:gd name="connsiteY37" fmla="*/ 2303304 h 5281301"/>
                <a:gd name="connsiteX38" fmla="*/ 308534 w 2359524"/>
                <a:gd name="connsiteY38" fmla="*/ 1965532 h 5281301"/>
                <a:gd name="connsiteX39" fmla="*/ 299988 w 2359524"/>
                <a:gd name="connsiteY39" fmla="*/ 1803162 h 5281301"/>
                <a:gd name="connsiteX40" fmla="*/ 240167 w 2359524"/>
                <a:gd name="connsiteY40" fmla="*/ 1657884 h 5281301"/>
                <a:gd name="connsiteX41" fmla="*/ 180347 w 2359524"/>
                <a:gd name="connsiteY41" fmla="*/ 1495514 h 5281301"/>
                <a:gd name="connsiteX42" fmla="*/ 120526 w 2359524"/>
                <a:gd name="connsiteY42" fmla="*/ 1290415 h 5281301"/>
                <a:gd name="connsiteX43" fmla="*/ 137618 w 2359524"/>
                <a:gd name="connsiteY43" fmla="*/ 1093861 h 5281301"/>
                <a:gd name="connsiteX44" fmla="*/ 116296 w 2359524"/>
                <a:gd name="connsiteY44" fmla="*/ 918631 h 5281301"/>
                <a:gd name="connsiteX45" fmla="*/ 69251 w 2359524"/>
                <a:gd name="connsiteY45" fmla="*/ 777667 h 5281301"/>
                <a:gd name="connsiteX46" fmla="*/ 35068 w 2359524"/>
                <a:gd name="connsiteY46" fmla="*/ 623843 h 5281301"/>
                <a:gd name="connsiteX47" fmla="*/ 17977 w 2359524"/>
                <a:gd name="connsiteY47" fmla="*/ 478564 h 5281301"/>
                <a:gd name="connsiteX48" fmla="*/ 9431 w 2359524"/>
                <a:gd name="connsiteY48" fmla="*/ 170916 h 5281301"/>
                <a:gd name="connsiteX49" fmla="*/ 885 w 2359524"/>
                <a:gd name="connsiteY49" fmla="*/ 119641 h 5281301"/>
                <a:gd name="connsiteX50" fmla="*/ 885 w 2359524"/>
                <a:gd name="connsiteY50" fmla="*/ 0 h 5281301"/>
                <a:gd name="connsiteX0" fmla="*/ 2359524 w 2359524"/>
                <a:gd name="connsiteY0" fmla="*/ 5281301 h 5281301"/>
                <a:gd name="connsiteX1" fmla="*/ 1812593 w 2359524"/>
                <a:gd name="connsiteY1" fmla="*/ 5230026 h 5281301"/>
                <a:gd name="connsiteX2" fmla="*/ 1650223 w 2359524"/>
                <a:gd name="connsiteY2" fmla="*/ 5221480 h 5281301"/>
                <a:gd name="connsiteX3" fmla="*/ 1522036 w 2359524"/>
                <a:gd name="connsiteY3" fmla="*/ 5195843 h 5281301"/>
                <a:gd name="connsiteX4" fmla="*/ 1496399 w 2359524"/>
                <a:gd name="connsiteY4" fmla="*/ 5187297 h 5281301"/>
                <a:gd name="connsiteX5" fmla="*/ 1470762 w 2359524"/>
                <a:gd name="connsiteY5" fmla="*/ 5170205 h 5281301"/>
                <a:gd name="connsiteX6" fmla="*/ 1436578 w 2359524"/>
                <a:gd name="connsiteY6" fmla="*/ 5161659 h 5281301"/>
                <a:gd name="connsiteX7" fmla="*/ 1410941 w 2359524"/>
                <a:gd name="connsiteY7" fmla="*/ 5153114 h 5281301"/>
                <a:gd name="connsiteX8" fmla="*/ 1351120 w 2359524"/>
                <a:gd name="connsiteY8" fmla="*/ 5118930 h 5281301"/>
                <a:gd name="connsiteX9" fmla="*/ 1248571 w 2359524"/>
                <a:gd name="connsiteY9" fmla="*/ 5067656 h 5281301"/>
                <a:gd name="connsiteX10" fmla="*/ 1197296 w 2359524"/>
                <a:gd name="connsiteY10" fmla="*/ 5042018 h 5281301"/>
                <a:gd name="connsiteX11" fmla="*/ 1163113 w 2359524"/>
                <a:gd name="connsiteY11" fmla="*/ 5033473 h 5281301"/>
                <a:gd name="connsiteX12" fmla="*/ 1086201 w 2359524"/>
                <a:gd name="connsiteY12" fmla="*/ 4965106 h 5281301"/>
                <a:gd name="connsiteX13" fmla="*/ 1060563 w 2359524"/>
                <a:gd name="connsiteY13" fmla="*/ 4948015 h 5281301"/>
                <a:gd name="connsiteX14" fmla="*/ 1017834 w 2359524"/>
                <a:gd name="connsiteY14" fmla="*/ 4879648 h 5281301"/>
                <a:gd name="connsiteX15" fmla="*/ 983651 w 2359524"/>
                <a:gd name="connsiteY15" fmla="*/ 4794190 h 5281301"/>
                <a:gd name="connsiteX16" fmla="*/ 958014 w 2359524"/>
                <a:gd name="connsiteY16" fmla="*/ 4708732 h 5281301"/>
                <a:gd name="connsiteX17" fmla="*/ 915285 w 2359524"/>
                <a:gd name="connsiteY17" fmla="*/ 4572000 h 5281301"/>
                <a:gd name="connsiteX18" fmla="*/ 889648 w 2359524"/>
                <a:gd name="connsiteY18" fmla="*/ 4486542 h 5281301"/>
                <a:gd name="connsiteX19" fmla="*/ 846919 w 2359524"/>
                <a:gd name="connsiteY19" fmla="*/ 4349809 h 5281301"/>
                <a:gd name="connsiteX20" fmla="*/ 752915 w 2359524"/>
                <a:gd name="connsiteY20" fmla="*/ 4119073 h 5281301"/>
                <a:gd name="connsiteX21" fmla="*/ 710186 w 2359524"/>
                <a:gd name="connsiteY21" fmla="*/ 4042160 h 5281301"/>
                <a:gd name="connsiteX22" fmla="*/ 658911 w 2359524"/>
                <a:gd name="connsiteY22" fmla="*/ 3965248 h 5281301"/>
                <a:gd name="connsiteX23" fmla="*/ 599091 w 2359524"/>
                <a:gd name="connsiteY23" fmla="*/ 3734512 h 5281301"/>
                <a:gd name="connsiteX24" fmla="*/ 547816 w 2359524"/>
                <a:gd name="connsiteY24" fmla="*/ 3418317 h 5281301"/>
                <a:gd name="connsiteX25" fmla="*/ 530724 w 2359524"/>
                <a:gd name="connsiteY25" fmla="*/ 3358497 h 5281301"/>
                <a:gd name="connsiteX26" fmla="*/ 522178 w 2359524"/>
                <a:gd name="connsiteY26" fmla="*/ 3332859 h 5281301"/>
                <a:gd name="connsiteX27" fmla="*/ 505087 w 2359524"/>
                <a:gd name="connsiteY27" fmla="*/ 3247402 h 5281301"/>
                <a:gd name="connsiteX28" fmla="*/ 487995 w 2359524"/>
                <a:gd name="connsiteY28" fmla="*/ 3196127 h 5281301"/>
                <a:gd name="connsiteX29" fmla="*/ 479449 w 2359524"/>
                <a:gd name="connsiteY29" fmla="*/ 3170489 h 5281301"/>
                <a:gd name="connsiteX30" fmla="*/ 470904 w 2359524"/>
                <a:gd name="connsiteY30" fmla="*/ 3127760 h 5281301"/>
                <a:gd name="connsiteX31" fmla="*/ 462358 w 2359524"/>
                <a:gd name="connsiteY31" fmla="*/ 3042302 h 5281301"/>
                <a:gd name="connsiteX32" fmla="*/ 445266 w 2359524"/>
                <a:gd name="connsiteY32" fmla="*/ 2991028 h 5281301"/>
                <a:gd name="connsiteX33" fmla="*/ 415313 w 2359524"/>
                <a:gd name="connsiteY33" fmla="*/ 2847188 h 5281301"/>
                <a:gd name="connsiteX34" fmla="*/ 376900 w 2359524"/>
                <a:gd name="connsiteY34" fmla="*/ 2580830 h 5281301"/>
                <a:gd name="connsiteX35" fmla="*/ 359808 w 2359524"/>
                <a:gd name="connsiteY35" fmla="*/ 2529555 h 5281301"/>
                <a:gd name="connsiteX36" fmla="*/ 351263 w 2359524"/>
                <a:gd name="connsiteY36" fmla="*/ 2486826 h 5281301"/>
                <a:gd name="connsiteX37" fmla="*/ 332732 w 2359524"/>
                <a:gd name="connsiteY37" fmla="*/ 2303304 h 5281301"/>
                <a:gd name="connsiteX38" fmla="*/ 308534 w 2359524"/>
                <a:gd name="connsiteY38" fmla="*/ 1965532 h 5281301"/>
                <a:gd name="connsiteX39" fmla="*/ 299988 w 2359524"/>
                <a:gd name="connsiteY39" fmla="*/ 1803162 h 5281301"/>
                <a:gd name="connsiteX40" fmla="*/ 240167 w 2359524"/>
                <a:gd name="connsiteY40" fmla="*/ 1657884 h 5281301"/>
                <a:gd name="connsiteX41" fmla="*/ 180347 w 2359524"/>
                <a:gd name="connsiteY41" fmla="*/ 1495514 h 5281301"/>
                <a:gd name="connsiteX42" fmla="*/ 120526 w 2359524"/>
                <a:gd name="connsiteY42" fmla="*/ 1290415 h 5281301"/>
                <a:gd name="connsiteX43" fmla="*/ 137618 w 2359524"/>
                <a:gd name="connsiteY43" fmla="*/ 1093861 h 5281301"/>
                <a:gd name="connsiteX44" fmla="*/ 116296 w 2359524"/>
                <a:gd name="connsiteY44" fmla="*/ 918631 h 5281301"/>
                <a:gd name="connsiteX45" fmla="*/ 69251 w 2359524"/>
                <a:gd name="connsiteY45" fmla="*/ 777667 h 5281301"/>
                <a:gd name="connsiteX46" fmla="*/ 35068 w 2359524"/>
                <a:gd name="connsiteY46" fmla="*/ 623843 h 5281301"/>
                <a:gd name="connsiteX47" fmla="*/ 17977 w 2359524"/>
                <a:gd name="connsiteY47" fmla="*/ 478564 h 5281301"/>
                <a:gd name="connsiteX48" fmla="*/ 9431 w 2359524"/>
                <a:gd name="connsiteY48" fmla="*/ 170916 h 5281301"/>
                <a:gd name="connsiteX49" fmla="*/ 885 w 2359524"/>
                <a:gd name="connsiteY49" fmla="*/ 119641 h 5281301"/>
                <a:gd name="connsiteX50" fmla="*/ 885 w 2359524"/>
                <a:gd name="connsiteY50" fmla="*/ 0 h 5281301"/>
                <a:gd name="connsiteX0" fmla="*/ 2359524 w 2359524"/>
                <a:gd name="connsiteY0" fmla="*/ 5281301 h 5281301"/>
                <a:gd name="connsiteX1" fmla="*/ 1812593 w 2359524"/>
                <a:gd name="connsiteY1" fmla="*/ 5230026 h 5281301"/>
                <a:gd name="connsiteX2" fmla="*/ 1650223 w 2359524"/>
                <a:gd name="connsiteY2" fmla="*/ 5221480 h 5281301"/>
                <a:gd name="connsiteX3" fmla="*/ 1522036 w 2359524"/>
                <a:gd name="connsiteY3" fmla="*/ 5195843 h 5281301"/>
                <a:gd name="connsiteX4" fmla="*/ 1496399 w 2359524"/>
                <a:gd name="connsiteY4" fmla="*/ 5187297 h 5281301"/>
                <a:gd name="connsiteX5" fmla="*/ 1470762 w 2359524"/>
                <a:gd name="connsiteY5" fmla="*/ 5170205 h 5281301"/>
                <a:gd name="connsiteX6" fmla="*/ 1436578 w 2359524"/>
                <a:gd name="connsiteY6" fmla="*/ 5161659 h 5281301"/>
                <a:gd name="connsiteX7" fmla="*/ 1410941 w 2359524"/>
                <a:gd name="connsiteY7" fmla="*/ 5153114 h 5281301"/>
                <a:gd name="connsiteX8" fmla="*/ 1351120 w 2359524"/>
                <a:gd name="connsiteY8" fmla="*/ 5118930 h 5281301"/>
                <a:gd name="connsiteX9" fmla="*/ 1248571 w 2359524"/>
                <a:gd name="connsiteY9" fmla="*/ 5067656 h 5281301"/>
                <a:gd name="connsiteX10" fmla="*/ 1197296 w 2359524"/>
                <a:gd name="connsiteY10" fmla="*/ 5042018 h 5281301"/>
                <a:gd name="connsiteX11" fmla="*/ 1163113 w 2359524"/>
                <a:gd name="connsiteY11" fmla="*/ 5033473 h 5281301"/>
                <a:gd name="connsiteX12" fmla="*/ 1086201 w 2359524"/>
                <a:gd name="connsiteY12" fmla="*/ 4965106 h 5281301"/>
                <a:gd name="connsiteX13" fmla="*/ 1060563 w 2359524"/>
                <a:gd name="connsiteY13" fmla="*/ 4948015 h 5281301"/>
                <a:gd name="connsiteX14" fmla="*/ 1017834 w 2359524"/>
                <a:gd name="connsiteY14" fmla="*/ 4879648 h 5281301"/>
                <a:gd name="connsiteX15" fmla="*/ 983651 w 2359524"/>
                <a:gd name="connsiteY15" fmla="*/ 4794190 h 5281301"/>
                <a:gd name="connsiteX16" fmla="*/ 958014 w 2359524"/>
                <a:gd name="connsiteY16" fmla="*/ 4708732 h 5281301"/>
                <a:gd name="connsiteX17" fmla="*/ 915285 w 2359524"/>
                <a:gd name="connsiteY17" fmla="*/ 4572000 h 5281301"/>
                <a:gd name="connsiteX18" fmla="*/ 889648 w 2359524"/>
                <a:gd name="connsiteY18" fmla="*/ 4486542 h 5281301"/>
                <a:gd name="connsiteX19" fmla="*/ 846919 w 2359524"/>
                <a:gd name="connsiteY19" fmla="*/ 4349809 h 5281301"/>
                <a:gd name="connsiteX20" fmla="*/ 752915 w 2359524"/>
                <a:gd name="connsiteY20" fmla="*/ 4119073 h 5281301"/>
                <a:gd name="connsiteX21" fmla="*/ 710186 w 2359524"/>
                <a:gd name="connsiteY21" fmla="*/ 4042160 h 5281301"/>
                <a:gd name="connsiteX22" fmla="*/ 658911 w 2359524"/>
                <a:gd name="connsiteY22" fmla="*/ 3965248 h 5281301"/>
                <a:gd name="connsiteX23" fmla="*/ 599091 w 2359524"/>
                <a:gd name="connsiteY23" fmla="*/ 3734512 h 5281301"/>
                <a:gd name="connsiteX24" fmla="*/ 547816 w 2359524"/>
                <a:gd name="connsiteY24" fmla="*/ 3418317 h 5281301"/>
                <a:gd name="connsiteX25" fmla="*/ 530724 w 2359524"/>
                <a:gd name="connsiteY25" fmla="*/ 3358497 h 5281301"/>
                <a:gd name="connsiteX26" fmla="*/ 522178 w 2359524"/>
                <a:gd name="connsiteY26" fmla="*/ 3332859 h 5281301"/>
                <a:gd name="connsiteX27" fmla="*/ 505087 w 2359524"/>
                <a:gd name="connsiteY27" fmla="*/ 3247402 h 5281301"/>
                <a:gd name="connsiteX28" fmla="*/ 487995 w 2359524"/>
                <a:gd name="connsiteY28" fmla="*/ 3196127 h 5281301"/>
                <a:gd name="connsiteX29" fmla="*/ 479449 w 2359524"/>
                <a:gd name="connsiteY29" fmla="*/ 3170489 h 5281301"/>
                <a:gd name="connsiteX30" fmla="*/ 470904 w 2359524"/>
                <a:gd name="connsiteY30" fmla="*/ 3127760 h 5281301"/>
                <a:gd name="connsiteX31" fmla="*/ 462358 w 2359524"/>
                <a:gd name="connsiteY31" fmla="*/ 3042302 h 5281301"/>
                <a:gd name="connsiteX32" fmla="*/ 445266 w 2359524"/>
                <a:gd name="connsiteY32" fmla="*/ 2991028 h 5281301"/>
                <a:gd name="connsiteX33" fmla="*/ 376900 w 2359524"/>
                <a:gd name="connsiteY33" fmla="*/ 2580830 h 5281301"/>
                <a:gd name="connsiteX34" fmla="*/ 359808 w 2359524"/>
                <a:gd name="connsiteY34" fmla="*/ 2529555 h 5281301"/>
                <a:gd name="connsiteX35" fmla="*/ 351263 w 2359524"/>
                <a:gd name="connsiteY35" fmla="*/ 2486826 h 5281301"/>
                <a:gd name="connsiteX36" fmla="*/ 332732 w 2359524"/>
                <a:gd name="connsiteY36" fmla="*/ 2303304 h 5281301"/>
                <a:gd name="connsiteX37" fmla="*/ 308534 w 2359524"/>
                <a:gd name="connsiteY37" fmla="*/ 1965532 h 5281301"/>
                <a:gd name="connsiteX38" fmla="*/ 299988 w 2359524"/>
                <a:gd name="connsiteY38" fmla="*/ 1803162 h 5281301"/>
                <a:gd name="connsiteX39" fmla="*/ 240167 w 2359524"/>
                <a:gd name="connsiteY39" fmla="*/ 1657884 h 5281301"/>
                <a:gd name="connsiteX40" fmla="*/ 180347 w 2359524"/>
                <a:gd name="connsiteY40" fmla="*/ 1495514 h 5281301"/>
                <a:gd name="connsiteX41" fmla="*/ 120526 w 2359524"/>
                <a:gd name="connsiteY41" fmla="*/ 1290415 h 5281301"/>
                <a:gd name="connsiteX42" fmla="*/ 137618 w 2359524"/>
                <a:gd name="connsiteY42" fmla="*/ 1093861 h 5281301"/>
                <a:gd name="connsiteX43" fmla="*/ 116296 w 2359524"/>
                <a:gd name="connsiteY43" fmla="*/ 918631 h 5281301"/>
                <a:gd name="connsiteX44" fmla="*/ 69251 w 2359524"/>
                <a:gd name="connsiteY44" fmla="*/ 777667 h 5281301"/>
                <a:gd name="connsiteX45" fmla="*/ 35068 w 2359524"/>
                <a:gd name="connsiteY45" fmla="*/ 623843 h 5281301"/>
                <a:gd name="connsiteX46" fmla="*/ 17977 w 2359524"/>
                <a:gd name="connsiteY46" fmla="*/ 478564 h 5281301"/>
                <a:gd name="connsiteX47" fmla="*/ 9431 w 2359524"/>
                <a:gd name="connsiteY47" fmla="*/ 170916 h 5281301"/>
                <a:gd name="connsiteX48" fmla="*/ 885 w 2359524"/>
                <a:gd name="connsiteY48" fmla="*/ 119641 h 5281301"/>
                <a:gd name="connsiteX49" fmla="*/ 885 w 2359524"/>
                <a:gd name="connsiteY49" fmla="*/ 0 h 5281301"/>
                <a:gd name="connsiteX0" fmla="*/ 2359524 w 2359524"/>
                <a:gd name="connsiteY0" fmla="*/ 5281301 h 5281301"/>
                <a:gd name="connsiteX1" fmla="*/ 1812593 w 2359524"/>
                <a:gd name="connsiteY1" fmla="*/ 5230026 h 5281301"/>
                <a:gd name="connsiteX2" fmla="*/ 1650223 w 2359524"/>
                <a:gd name="connsiteY2" fmla="*/ 5221480 h 5281301"/>
                <a:gd name="connsiteX3" fmla="*/ 1522036 w 2359524"/>
                <a:gd name="connsiteY3" fmla="*/ 5195843 h 5281301"/>
                <a:gd name="connsiteX4" fmla="*/ 1496399 w 2359524"/>
                <a:gd name="connsiteY4" fmla="*/ 5187297 h 5281301"/>
                <a:gd name="connsiteX5" fmla="*/ 1470762 w 2359524"/>
                <a:gd name="connsiteY5" fmla="*/ 5170205 h 5281301"/>
                <a:gd name="connsiteX6" fmla="*/ 1436578 w 2359524"/>
                <a:gd name="connsiteY6" fmla="*/ 5161659 h 5281301"/>
                <a:gd name="connsiteX7" fmla="*/ 1410941 w 2359524"/>
                <a:gd name="connsiteY7" fmla="*/ 5153114 h 5281301"/>
                <a:gd name="connsiteX8" fmla="*/ 1351120 w 2359524"/>
                <a:gd name="connsiteY8" fmla="*/ 5118930 h 5281301"/>
                <a:gd name="connsiteX9" fmla="*/ 1248571 w 2359524"/>
                <a:gd name="connsiteY9" fmla="*/ 5067656 h 5281301"/>
                <a:gd name="connsiteX10" fmla="*/ 1197296 w 2359524"/>
                <a:gd name="connsiteY10" fmla="*/ 5042018 h 5281301"/>
                <a:gd name="connsiteX11" fmla="*/ 1163113 w 2359524"/>
                <a:gd name="connsiteY11" fmla="*/ 5033473 h 5281301"/>
                <a:gd name="connsiteX12" fmla="*/ 1086201 w 2359524"/>
                <a:gd name="connsiteY12" fmla="*/ 4965106 h 5281301"/>
                <a:gd name="connsiteX13" fmla="*/ 1017834 w 2359524"/>
                <a:gd name="connsiteY13" fmla="*/ 4879648 h 5281301"/>
                <a:gd name="connsiteX14" fmla="*/ 983651 w 2359524"/>
                <a:gd name="connsiteY14" fmla="*/ 4794190 h 5281301"/>
                <a:gd name="connsiteX15" fmla="*/ 958014 w 2359524"/>
                <a:gd name="connsiteY15" fmla="*/ 4708732 h 5281301"/>
                <a:gd name="connsiteX16" fmla="*/ 915285 w 2359524"/>
                <a:gd name="connsiteY16" fmla="*/ 4572000 h 5281301"/>
                <a:gd name="connsiteX17" fmla="*/ 889648 w 2359524"/>
                <a:gd name="connsiteY17" fmla="*/ 4486542 h 5281301"/>
                <a:gd name="connsiteX18" fmla="*/ 846919 w 2359524"/>
                <a:gd name="connsiteY18" fmla="*/ 4349809 h 5281301"/>
                <a:gd name="connsiteX19" fmla="*/ 752915 w 2359524"/>
                <a:gd name="connsiteY19" fmla="*/ 4119073 h 5281301"/>
                <a:gd name="connsiteX20" fmla="*/ 710186 w 2359524"/>
                <a:gd name="connsiteY20" fmla="*/ 4042160 h 5281301"/>
                <a:gd name="connsiteX21" fmla="*/ 658911 w 2359524"/>
                <a:gd name="connsiteY21" fmla="*/ 3965248 h 5281301"/>
                <a:gd name="connsiteX22" fmla="*/ 599091 w 2359524"/>
                <a:gd name="connsiteY22" fmla="*/ 3734512 h 5281301"/>
                <a:gd name="connsiteX23" fmla="*/ 547816 w 2359524"/>
                <a:gd name="connsiteY23" fmla="*/ 3418317 h 5281301"/>
                <a:gd name="connsiteX24" fmla="*/ 530724 w 2359524"/>
                <a:gd name="connsiteY24" fmla="*/ 3358497 h 5281301"/>
                <a:gd name="connsiteX25" fmla="*/ 522178 w 2359524"/>
                <a:gd name="connsiteY25" fmla="*/ 3332859 h 5281301"/>
                <a:gd name="connsiteX26" fmla="*/ 505087 w 2359524"/>
                <a:gd name="connsiteY26" fmla="*/ 3247402 h 5281301"/>
                <a:gd name="connsiteX27" fmla="*/ 487995 w 2359524"/>
                <a:gd name="connsiteY27" fmla="*/ 3196127 h 5281301"/>
                <a:gd name="connsiteX28" fmla="*/ 479449 w 2359524"/>
                <a:gd name="connsiteY28" fmla="*/ 3170489 h 5281301"/>
                <a:gd name="connsiteX29" fmla="*/ 470904 w 2359524"/>
                <a:gd name="connsiteY29" fmla="*/ 3127760 h 5281301"/>
                <a:gd name="connsiteX30" fmla="*/ 462358 w 2359524"/>
                <a:gd name="connsiteY30" fmla="*/ 3042302 h 5281301"/>
                <a:gd name="connsiteX31" fmla="*/ 445266 w 2359524"/>
                <a:gd name="connsiteY31" fmla="*/ 2991028 h 5281301"/>
                <a:gd name="connsiteX32" fmla="*/ 376900 w 2359524"/>
                <a:gd name="connsiteY32" fmla="*/ 2580830 h 5281301"/>
                <a:gd name="connsiteX33" fmla="*/ 359808 w 2359524"/>
                <a:gd name="connsiteY33" fmla="*/ 2529555 h 5281301"/>
                <a:gd name="connsiteX34" fmla="*/ 351263 w 2359524"/>
                <a:gd name="connsiteY34" fmla="*/ 2486826 h 5281301"/>
                <a:gd name="connsiteX35" fmla="*/ 332732 w 2359524"/>
                <a:gd name="connsiteY35" fmla="*/ 2303304 h 5281301"/>
                <a:gd name="connsiteX36" fmla="*/ 308534 w 2359524"/>
                <a:gd name="connsiteY36" fmla="*/ 1965532 h 5281301"/>
                <a:gd name="connsiteX37" fmla="*/ 299988 w 2359524"/>
                <a:gd name="connsiteY37" fmla="*/ 1803162 h 5281301"/>
                <a:gd name="connsiteX38" fmla="*/ 240167 w 2359524"/>
                <a:gd name="connsiteY38" fmla="*/ 1657884 h 5281301"/>
                <a:gd name="connsiteX39" fmla="*/ 180347 w 2359524"/>
                <a:gd name="connsiteY39" fmla="*/ 1495514 h 5281301"/>
                <a:gd name="connsiteX40" fmla="*/ 120526 w 2359524"/>
                <a:gd name="connsiteY40" fmla="*/ 1290415 h 5281301"/>
                <a:gd name="connsiteX41" fmla="*/ 137618 w 2359524"/>
                <a:gd name="connsiteY41" fmla="*/ 1093861 h 5281301"/>
                <a:gd name="connsiteX42" fmla="*/ 116296 w 2359524"/>
                <a:gd name="connsiteY42" fmla="*/ 918631 h 5281301"/>
                <a:gd name="connsiteX43" fmla="*/ 69251 w 2359524"/>
                <a:gd name="connsiteY43" fmla="*/ 777667 h 5281301"/>
                <a:gd name="connsiteX44" fmla="*/ 35068 w 2359524"/>
                <a:gd name="connsiteY44" fmla="*/ 623843 h 5281301"/>
                <a:gd name="connsiteX45" fmla="*/ 17977 w 2359524"/>
                <a:gd name="connsiteY45" fmla="*/ 478564 h 5281301"/>
                <a:gd name="connsiteX46" fmla="*/ 9431 w 2359524"/>
                <a:gd name="connsiteY46" fmla="*/ 170916 h 5281301"/>
                <a:gd name="connsiteX47" fmla="*/ 885 w 2359524"/>
                <a:gd name="connsiteY47" fmla="*/ 119641 h 5281301"/>
                <a:gd name="connsiteX48" fmla="*/ 885 w 2359524"/>
                <a:gd name="connsiteY48" fmla="*/ 0 h 5281301"/>
                <a:gd name="connsiteX0" fmla="*/ 2359524 w 2359524"/>
                <a:gd name="connsiteY0" fmla="*/ 5281301 h 5281301"/>
                <a:gd name="connsiteX1" fmla="*/ 1812593 w 2359524"/>
                <a:gd name="connsiteY1" fmla="*/ 5230026 h 5281301"/>
                <a:gd name="connsiteX2" fmla="*/ 1650223 w 2359524"/>
                <a:gd name="connsiteY2" fmla="*/ 5221480 h 5281301"/>
                <a:gd name="connsiteX3" fmla="*/ 1522036 w 2359524"/>
                <a:gd name="connsiteY3" fmla="*/ 5195843 h 5281301"/>
                <a:gd name="connsiteX4" fmla="*/ 1496399 w 2359524"/>
                <a:gd name="connsiteY4" fmla="*/ 5187297 h 5281301"/>
                <a:gd name="connsiteX5" fmla="*/ 1470762 w 2359524"/>
                <a:gd name="connsiteY5" fmla="*/ 5170205 h 5281301"/>
                <a:gd name="connsiteX6" fmla="*/ 1436578 w 2359524"/>
                <a:gd name="connsiteY6" fmla="*/ 5161659 h 5281301"/>
                <a:gd name="connsiteX7" fmla="*/ 1410941 w 2359524"/>
                <a:gd name="connsiteY7" fmla="*/ 5153114 h 5281301"/>
                <a:gd name="connsiteX8" fmla="*/ 1351120 w 2359524"/>
                <a:gd name="connsiteY8" fmla="*/ 5118930 h 5281301"/>
                <a:gd name="connsiteX9" fmla="*/ 1248571 w 2359524"/>
                <a:gd name="connsiteY9" fmla="*/ 5067656 h 5281301"/>
                <a:gd name="connsiteX10" fmla="*/ 1163113 w 2359524"/>
                <a:gd name="connsiteY10" fmla="*/ 5033473 h 5281301"/>
                <a:gd name="connsiteX11" fmla="*/ 1086201 w 2359524"/>
                <a:gd name="connsiteY11" fmla="*/ 4965106 h 5281301"/>
                <a:gd name="connsiteX12" fmla="*/ 1017834 w 2359524"/>
                <a:gd name="connsiteY12" fmla="*/ 4879648 h 5281301"/>
                <a:gd name="connsiteX13" fmla="*/ 983651 w 2359524"/>
                <a:gd name="connsiteY13" fmla="*/ 4794190 h 5281301"/>
                <a:gd name="connsiteX14" fmla="*/ 958014 w 2359524"/>
                <a:gd name="connsiteY14" fmla="*/ 4708732 h 5281301"/>
                <a:gd name="connsiteX15" fmla="*/ 915285 w 2359524"/>
                <a:gd name="connsiteY15" fmla="*/ 4572000 h 5281301"/>
                <a:gd name="connsiteX16" fmla="*/ 889648 w 2359524"/>
                <a:gd name="connsiteY16" fmla="*/ 4486542 h 5281301"/>
                <a:gd name="connsiteX17" fmla="*/ 846919 w 2359524"/>
                <a:gd name="connsiteY17" fmla="*/ 4349809 h 5281301"/>
                <a:gd name="connsiteX18" fmla="*/ 752915 w 2359524"/>
                <a:gd name="connsiteY18" fmla="*/ 4119073 h 5281301"/>
                <a:gd name="connsiteX19" fmla="*/ 710186 w 2359524"/>
                <a:gd name="connsiteY19" fmla="*/ 4042160 h 5281301"/>
                <a:gd name="connsiteX20" fmla="*/ 658911 w 2359524"/>
                <a:gd name="connsiteY20" fmla="*/ 3965248 h 5281301"/>
                <a:gd name="connsiteX21" fmla="*/ 599091 w 2359524"/>
                <a:gd name="connsiteY21" fmla="*/ 3734512 h 5281301"/>
                <a:gd name="connsiteX22" fmla="*/ 547816 w 2359524"/>
                <a:gd name="connsiteY22" fmla="*/ 3418317 h 5281301"/>
                <a:gd name="connsiteX23" fmla="*/ 530724 w 2359524"/>
                <a:gd name="connsiteY23" fmla="*/ 3358497 h 5281301"/>
                <a:gd name="connsiteX24" fmla="*/ 522178 w 2359524"/>
                <a:gd name="connsiteY24" fmla="*/ 3332859 h 5281301"/>
                <a:gd name="connsiteX25" fmla="*/ 505087 w 2359524"/>
                <a:gd name="connsiteY25" fmla="*/ 3247402 h 5281301"/>
                <a:gd name="connsiteX26" fmla="*/ 487995 w 2359524"/>
                <a:gd name="connsiteY26" fmla="*/ 3196127 h 5281301"/>
                <a:gd name="connsiteX27" fmla="*/ 479449 w 2359524"/>
                <a:gd name="connsiteY27" fmla="*/ 3170489 h 5281301"/>
                <a:gd name="connsiteX28" fmla="*/ 470904 w 2359524"/>
                <a:gd name="connsiteY28" fmla="*/ 3127760 h 5281301"/>
                <a:gd name="connsiteX29" fmla="*/ 462358 w 2359524"/>
                <a:gd name="connsiteY29" fmla="*/ 3042302 h 5281301"/>
                <a:gd name="connsiteX30" fmla="*/ 445266 w 2359524"/>
                <a:gd name="connsiteY30" fmla="*/ 2991028 h 5281301"/>
                <a:gd name="connsiteX31" fmla="*/ 376900 w 2359524"/>
                <a:gd name="connsiteY31" fmla="*/ 2580830 h 5281301"/>
                <a:gd name="connsiteX32" fmla="*/ 359808 w 2359524"/>
                <a:gd name="connsiteY32" fmla="*/ 2529555 h 5281301"/>
                <a:gd name="connsiteX33" fmla="*/ 351263 w 2359524"/>
                <a:gd name="connsiteY33" fmla="*/ 2486826 h 5281301"/>
                <a:gd name="connsiteX34" fmla="*/ 332732 w 2359524"/>
                <a:gd name="connsiteY34" fmla="*/ 2303304 h 5281301"/>
                <a:gd name="connsiteX35" fmla="*/ 308534 w 2359524"/>
                <a:gd name="connsiteY35" fmla="*/ 1965532 h 5281301"/>
                <a:gd name="connsiteX36" fmla="*/ 299988 w 2359524"/>
                <a:gd name="connsiteY36" fmla="*/ 1803162 h 5281301"/>
                <a:gd name="connsiteX37" fmla="*/ 240167 w 2359524"/>
                <a:gd name="connsiteY37" fmla="*/ 1657884 h 5281301"/>
                <a:gd name="connsiteX38" fmla="*/ 180347 w 2359524"/>
                <a:gd name="connsiteY38" fmla="*/ 1495514 h 5281301"/>
                <a:gd name="connsiteX39" fmla="*/ 120526 w 2359524"/>
                <a:gd name="connsiteY39" fmla="*/ 1290415 h 5281301"/>
                <a:gd name="connsiteX40" fmla="*/ 137618 w 2359524"/>
                <a:gd name="connsiteY40" fmla="*/ 1093861 h 5281301"/>
                <a:gd name="connsiteX41" fmla="*/ 116296 w 2359524"/>
                <a:gd name="connsiteY41" fmla="*/ 918631 h 5281301"/>
                <a:gd name="connsiteX42" fmla="*/ 69251 w 2359524"/>
                <a:gd name="connsiteY42" fmla="*/ 777667 h 5281301"/>
                <a:gd name="connsiteX43" fmla="*/ 35068 w 2359524"/>
                <a:gd name="connsiteY43" fmla="*/ 623843 h 5281301"/>
                <a:gd name="connsiteX44" fmla="*/ 17977 w 2359524"/>
                <a:gd name="connsiteY44" fmla="*/ 478564 h 5281301"/>
                <a:gd name="connsiteX45" fmla="*/ 9431 w 2359524"/>
                <a:gd name="connsiteY45" fmla="*/ 170916 h 5281301"/>
                <a:gd name="connsiteX46" fmla="*/ 885 w 2359524"/>
                <a:gd name="connsiteY46" fmla="*/ 119641 h 5281301"/>
                <a:gd name="connsiteX47" fmla="*/ 885 w 2359524"/>
                <a:gd name="connsiteY47" fmla="*/ 0 h 5281301"/>
                <a:gd name="connsiteX0" fmla="*/ 2359524 w 2359524"/>
                <a:gd name="connsiteY0" fmla="*/ 5281301 h 5281301"/>
                <a:gd name="connsiteX1" fmla="*/ 1812593 w 2359524"/>
                <a:gd name="connsiteY1" fmla="*/ 5230026 h 5281301"/>
                <a:gd name="connsiteX2" fmla="*/ 1650223 w 2359524"/>
                <a:gd name="connsiteY2" fmla="*/ 5221480 h 5281301"/>
                <a:gd name="connsiteX3" fmla="*/ 1522036 w 2359524"/>
                <a:gd name="connsiteY3" fmla="*/ 5195843 h 5281301"/>
                <a:gd name="connsiteX4" fmla="*/ 1496399 w 2359524"/>
                <a:gd name="connsiteY4" fmla="*/ 5187297 h 5281301"/>
                <a:gd name="connsiteX5" fmla="*/ 1470762 w 2359524"/>
                <a:gd name="connsiteY5" fmla="*/ 5170205 h 5281301"/>
                <a:gd name="connsiteX6" fmla="*/ 1436578 w 2359524"/>
                <a:gd name="connsiteY6" fmla="*/ 5161659 h 5281301"/>
                <a:gd name="connsiteX7" fmla="*/ 1410941 w 2359524"/>
                <a:gd name="connsiteY7" fmla="*/ 5153114 h 5281301"/>
                <a:gd name="connsiteX8" fmla="*/ 1351120 w 2359524"/>
                <a:gd name="connsiteY8" fmla="*/ 5118930 h 5281301"/>
                <a:gd name="connsiteX9" fmla="*/ 1248571 w 2359524"/>
                <a:gd name="connsiteY9" fmla="*/ 5067656 h 5281301"/>
                <a:gd name="connsiteX10" fmla="*/ 1163113 w 2359524"/>
                <a:gd name="connsiteY10" fmla="*/ 5033473 h 5281301"/>
                <a:gd name="connsiteX11" fmla="*/ 1086201 w 2359524"/>
                <a:gd name="connsiteY11" fmla="*/ 4965106 h 5281301"/>
                <a:gd name="connsiteX12" fmla="*/ 1017834 w 2359524"/>
                <a:gd name="connsiteY12" fmla="*/ 4879648 h 5281301"/>
                <a:gd name="connsiteX13" fmla="*/ 983651 w 2359524"/>
                <a:gd name="connsiteY13" fmla="*/ 4794190 h 5281301"/>
                <a:gd name="connsiteX14" fmla="*/ 958014 w 2359524"/>
                <a:gd name="connsiteY14" fmla="*/ 4708732 h 5281301"/>
                <a:gd name="connsiteX15" fmla="*/ 915285 w 2359524"/>
                <a:gd name="connsiteY15" fmla="*/ 4572000 h 5281301"/>
                <a:gd name="connsiteX16" fmla="*/ 889648 w 2359524"/>
                <a:gd name="connsiteY16" fmla="*/ 4486542 h 5281301"/>
                <a:gd name="connsiteX17" fmla="*/ 846919 w 2359524"/>
                <a:gd name="connsiteY17" fmla="*/ 4349809 h 5281301"/>
                <a:gd name="connsiteX18" fmla="*/ 752915 w 2359524"/>
                <a:gd name="connsiteY18" fmla="*/ 4119073 h 5281301"/>
                <a:gd name="connsiteX19" fmla="*/ 710186 w 2359524"/>
                <a:gd name="connsiteY19" fmla="*/ 4042160 h 5281301"/>
                <a:gd name="connsiteX20" fmla="*/ 599091 w 2359524"/>
                <a:gd name="connsiteY20" fmla="*/ 3734512 h 5281301"/>
                <a:gd name="connsiteX21" fmla="*/ 547816 w 2359524"/>
                <a:gd name="connsiteY21" fmla="*/ 3418317 h 5281301"/>
                <a:gd name="connsiteX22" fmla="*/ 530724 w 2359524"/>
                <a:gd name="connsiteY22" fmla="*/ 3358497 h 5281301"/>
                <a:gd name="connsiteX23" fmla="*/ 522178 w 2359524"/>
                <a:gd name="connsiteY23" fmla="*/ 3332859 h 5281301"/>
                <a:gd name="connsiteX24" fmla="*/ 505087 w 2359524"/>
                <a:gd name="connsiteY24" fmla="*/ 3247402 h 5281301"/>
                <a:gd name="connsiteX25" fmla="*/ 487995 w 2359524"/>
                <a:gd name="connsiteY25" fmla="*/ 3196127 h 5281301"/>
                <a:gd name="connsiteX26" fmla="*/ 479449 w 2359524"/>
                <a:gd name="connsiteY26" fmla="*/ 3170489 h 5281301"/>
                <a:gd name="connsiteX27" fmla="*/ 470904 w 2359524"/>
                <a:gd name="connsiteY27" fmla="*/ 3127760 h 5281301"/>
                <a:gd name="connsiteX28" fmla="*/ 462358 w 2359524"/>
                <a:gd name="connsiteY28" fmla="*/ 3042302 h 5281301"/>
                <a:gd name="connsiteX29" fmla="*/ 445266 w 2359524"/>
                <a:gd name="connsiteY29" fmla="*/ 2991028 h 5281301"/>
                <a:gd name="connsiteX30" fmla="*/ 376900 w 2359524"/>
                <a:gd name="connsiteY30" fmla="*/ 2580830 h 5281301"/>
                <a:gd name="connsiteX31" fmla="*/ 359808 w 2359524"/>
                <a:gd name="connsiteY31" fmla="*/ 2529555 h 5281301"/>
                <a:gd name="connsiteX32" fmla="*/ 351263 w 2359524"/>
                <a:gd name="connsiteY32" fmla="*/ 2486826 h 5281301"/>
                <a:gd name="connsiteX33" fmla="*/ 332732 w 2359524"/>
                <a:gd name="connsiteY33" fmla="*/ 2303304 h 5281301"/>
                <a:gd name="connsiteX34" fmla="*/ 308534 w 2359524"/>
                <a:gd name="connsiteY34" fmla="*/ 1965532 h 5281301"/>
                <a:gd name="connsiteX35" fmla="*/ 299988 w 2359524"/>
                <a:gd name="connsiteY35" fmla="*/ 1803162 h 5281301"/>
                <a:gd name="connsiteX36" fmla="*/ 240167 w 2359524"/>
                <a:gd name="connsiteY36" fmla="*/ 1657884 h 5281301"/>
                <a:gd name="connsiteX37" fmla="*/ 180347 w 2359524"/>
                <a:gd name="connsiteY37" fmla="*/ 1495514 h 5281301"/>
                <a:gd name="connsiteX38" fmla="*/ 120526 w 2359524"/>
                <a:gd name="connsiteY38" fmla="*/ 1290415 h 5281301"/>
                <a:gd name="connsiteX39" fmla="*/ 137618 w 2359524"/>
                <a:gd name="connsiteY39" fmla="*/ 1093861 h 5281301"/>
                <a:gd name="connsiteX40" fmla="*/ 116296 w 2359524"/>
                <a:gd name="connsiteY40" fmla="*/ 918631 h 5281301"/>
                <a:gd name="connsiteX41" fmla="*/ 69251 w 2359524"/>
                <a:gd name="connsiteY41" fmla="*/ 777667 h 5281301"/>
                <a:gd name="connsiteX42" fmla="*/ 35068 w 2359524"/>
                <a:gd name="connsiteY42" fmla="*/ 623843 h 5281301"/>
                <a:gd name="connsiteX43" fmla="*/ 17977 w 2359524"/>
                <a:gd name="connsiteY43" fmla="*/ 478564 h 5281301"/>
                <a:gd name="connsiteX44" fmla="*/ 9431 w 2359524"/>
                <a:gd name="connsiteY44" fmla="*/ 170916 h 5281301"/>
                <a:gd name="connsiteX45" fmla="*/ 885 w 2359524"/>
                <a:gd name="connsiteY45" fmla="*/ 119641 h 5281301"/>
                <a:gd name="connsiteX46" fmla="*/ 885 w 2359524"/>
                <a:gd name="connsiteY46" fmla="*/ 0 h 5281301"/>
                <a:gd name="connsiteX0" fmla="*/ 2359524 w 2359524"/>
                <a:gd name="connsiteY0" fmla="*/ 5281301 h 5281301"/>
                <a:gd name="connsiteX1" fmla="*/ 1812593 w 2359524"/>
                <a:gd name="connsiteY1" fmla="*/ 5230026 h 5281301"/>
                <a:gd name="connsiteX2" fmla="*/ 1650223 w 2359524"/>
                <a:gd name="connsiteY2" fmla="*/ 5221480 h 5281301"/>
                <a:gd name="connsiteX3" fmla="*/ 1522036 w 2359524"/>
                <a:gd name="connsiteY3" fmla="*/ 5195843 h 5281301"/>
                <a:gd name="connsiteX4" fmla="*/ 1496399 w 2359524"/>
                <a:gd name="connsiteY4" fmla="*/ 5187297 h 5281301"/>
                <a:gd name="connsiteX5" fmla="*/ 1470762 w 2359524"/>
                <a:gd name="connsiteY5" fmla="*/ 5170205 h 5281301"/>
                <a:gd name="connsiteX6" fmla="*/ 1410941 w 2359524"/>
                <a:gd name="connsiteY6" fmla="*/ 5153114 h 5281301"/>
                <a:gd name="connsiteX7" fmla="*/ 1351120 w 2359524"/>
                <a:gd name="connsiteY7" fmla="*/ 5118930 h 5281301"/>
                <a:gd name="connsiteX8" fmla="*/ 1248571 w 2359524"/>
                <a:gd name="connsiteY8" fmla="*/ 5067656 h 5281301"/>
                <a:gd name="connsiteX9" fmla="*/ 1163113 w 2359524"/>
                <a:gd name="connsiteY9" fmla="*/ 5033473 h 5281301"/>
                <a:gd name="connsiteX10" fmla="*/ 1086201 w 2359524"/>
                <a:gd name="connsiteY10" fmla="*/ 4965106 h 5281301"/>
                <a:gd name="connsiteX11" fmla="*/ 1017834 w 2359524"/>
                <a:gd name="connsiteY11" fmla="*/ 4879648 h 5281301"/>
                <a:gd name="connsiteX12" fmla="*/ 983651 w 2359524"/>
                <a:gd name="connsiteY12" fmla="*/ 4794190 h 5281301"/>
                <a:gd name="connsiteX13" fmla="*/ 958014 w 2359524"/>
                <a:gd name="connsiteY13" fmla="*/ 4708732 h 5281301"/>
                <a:gd name="connsiteX14" fmla="*/ 915285 w 2359524"/>
                <a:gd name="connsiteY14" fmla="*/ 4572000 h 5281301"/>
                <a:gd name="connsiteX15" fmla="*/ 889648 w 2359524"/>
                <a:gd name="connsiteY15" fmla="*/ 4486542 h 5281301"/>
                <a:gd name="connsiteX16" fmla="*/ 846919 w 2359524"/>
                <a:gd name="connsiteY16" fmla="*/ 4349809 h 5281301"/>
                <a:gd name="connsiteX17" fmla="*/ 752915 w 2359524"/>
                <a:gd name="connsiteY17" fmla="*/ 4119073 h 5281301"/>
                <a:gd name="connsiteX18" fmla="*/ 710186 w 2359524"/>
                <a:gd name="connsiteY18" fmla="*/ 4042160 h 5281301"/>
                <a:gd name="connsiteX19" fmla="*/ 599091 w 2359524"/>
                <a:gd name="connsiteY19" fmla="*/ 3734512 h 5281301"/>
                <a:gd name="connsiteX20" fmla="*/ 547816 w 2359524"/>
                <a:gd name="connsiteY20" fmla="*/ 3418317 h 5281301"/>
                <a:gd name="connsiteX21" fmla="*/ 530724 w 2359524"/>
                <a:gd name="connsiteY21" fmla="*/ 3358497 h 5281301"/>
                <a:gd name="connsiteX22" fmla="*/ 522178 w 2359524"/>
                <a:gd name="connsiteY22" fmla="*/ 3332859 h 5281301"/>
                <a:gd name="connsiteX23" fmla="*/ 505087 w 2359524"/>
                <a:gd name="connsiteY23" fmla="*/ 3247402 h 5281301"/>
                <a:gd name="connsiteX24" fmla="*/ 487995 w 2359524"/>
                <a:gd name="connsiteY24" fmla="*/ 3196127 h 5281301"/>
                <a:gd name="connsiteX25" fmla="*/ 479449 w 2359524"/>
                <a:gd name="connsiteY25" fmla="*/ 3170489 h 5281301"/>
                <a:gd name="connsiteX26" fmla="*/ 470904 w 2359524"/>
                <a:gd name="connsiteY26" fmla="*/ 3127760 h 5281301"/>
                <a:gd name="connsiteX27" fmla="*/ 462358 w 2359524"/>
                <a:gd name="connsiteY27" fmla="*/ 3042302 h 5281301"/>
                <a:gd name="connsiteX28" fmla="*/ 445266 w 2359524"/>
                <a:gd name="connsiteY28" fmla="*/ 2991028 h 5281301"/>
                <a:gd name="connsiteX29" fmla="*/ 376900 w 2359524"/>
                <a:gd name="connsiteY29" fmla="*/ 2580830 h 5281301"/>
                <a:gd name="connsiteX30" fmla="*/ 359808 w 2359524"/>
                <a:gd name="connsiteY30" fmla="*/ 2529555 h 5281301"/>
                <a:gd name="connsiteX31" fmla="*/ 351263 w 2359524"/>
                <a:gd name="connsiteY31" fmla="*/ 2486826 h 5281301"/>
                <a:gd name="connsiteX32" fmla="*/ 332732 w 2359524"/>
                <a:gd name="connsiteY32" fmla="*/ 2303304 h 5281301"/>
                <a:gd name="connsiteX33" fmla="*/ 308534 w 2359524"/>
                <a:gd name="connsiteY33" fmla="*/ 1965532 h 5281301"/>
                <a:gd name="connsiteX34" fmla="*/ 299988 w 2359524"/>
                <a:gd name="connsiteY34" fmla="*/ 1803162 h 5281301"/>
                <a:gd name="connsiteX35" fmla="*/ 240167 w 2359524"/>
                <a:gd name="connsiteY35" fmla="*/ 1657884 h 5281301"/>
                <a:gd name="connsiteX36" fmla="*/ 180347 w 2359524"/>
                <a:gd name="connsiteY36" fmla="*/ 1495514 h 5281301"/>
                <a:gd name="connsiteX37" fmla="*/ 120526 w 2359524"/>
                <a:gd name="connsiteY37" fmla="*/ 1290415 h 5281301"/>
                <a:gd name="connsiteX38" fmla="*/ 137618 w 2359524"/>
                <a:gd name="connsiteY38" fmla="*/ 1093861 h 5281301"/>
                <a:gd name="connsiteX39" fmla="*/ 116296 w 2359524"/>
                <a:gd name="connsiteY39" fmla="*/ 918631 h 5281301"/>
                <a:gd name="connsiteX40" fmla="*/ 69251 w 2359524"/>
                <a:gd name="connsiteY40" fmla="*/ 777667 h 5281301"/>
                <a:gd name="connsiteX41" fmla="*/ 35068 w 2359524"/>
                <a:gd name="connsiteY41" fmla="*/ 623843 h 5281301"/>
                <a:gd name="connsiteX42" fmla="*/ 17977 w 2359524"/>
                <a:gd name="connsiteY42" fmla="*/ 478564 h 5281301"/>
                <a:gd name="connsiteX43" fmla="*/ 9431 w 2359524"/>
                <a:gd name="connsiteY43" fmla="*/ 170916 h 5281301"/>
                <a:gd name="connsiteX44" fmla="*/ 885 w 2359524"/>
                <a:gd name="connsiteY44" fmla="*/ 119641 h 5281301"/>
                <a:gd name="connsiteX45" fmla="*/ 885 w 2359524"/>
                <a:gd name="connsiteY45" fmla="*/ 0 h 5281301"/>
                <a:gd name="connsiteX0" fmla="*/ 2359524 w 2359524"/>
                <a:gd name="connsiteY0" fmla="*/ 5281301 h 5281301"/>
                <a:gd name="connsiteX1" fmla="*/ 1812593 w 2359524"/>
                <a:gd name="connsiteY1" fmla="*/ 5230026 h 5281301"/>
                <a:gd name="connsiteX2" fmla="*/ 1650223 w 2359524"/>
                <a:gd name="connsiteY2" fmla="*/ 5221480 h 5281301"/>
                <a:gd name="connsiteX3" fmla="*/ 1522036 w 2359524"/>
                <a:gd name="connsiteY3" fmla="*/ 5195843 h 5281301"/>
                <a:gd name="connsiteX4" fmla="*/ 1496399 w 2359524"/>
                <a:gd name="connsiteY4" fmla="*/ 5187297 h 5281301"/>
                <a:gd name="connsiteX5" fmla="*/ 1410941 w 2359524"/>
                <a:gd name="connsiteY5" fmla="*/ 5153114 h 5281301"/>
                <a:gd name="connsiteX6" fmla="*/ 1351120 w 2359524"/>
                <a:gd name="connsiteY6" fmla="*/ 5118930 h 5281301"/>
                <a:gd name="connsiteX7" fmla="*/ 1248571 w 2359524"/>
                <a:gd name="connsiteY7" fmla="*/ 5067656 h 5281301"/>
                <a:gd name="connsiteX8" fmla="*/ 1163113 w 2359524"/>
                <a:gd name="connsiteY8" fmla="*/ 5033473 h 5281301"/>
                <a:gd name="connsiteX9" fmla="*/ 1086201 w 2359524"/>
                <a:gd name="connsiteY9" fmla="*/ 4965106 h 5281301"/>
                <a:gd name="connsiteX10" fmla="*/ 1017834 w 2359524"/>
                <a:gd name="connsiteY10" fmla="*/ 4879648 h 5281301"/>
                <a:gd name="connsiteX11" fmla="*/ 983651 w 2359524"/>
                <a:gd name="connsiteY11" fmla="*/ 4794190 h 5281301"/>
                <a:gd name="connsiteX12" fmla="*/ 958014 w 2359524"/>
                <a:gd name="connsiteY12" fmla="*/ 4708732 h 5281301"/>
                <a:gd name="connsiteX13" fmla="*/ 915285 w 2359524"/>
                <a:gd name="connsiteY13" fmla="*/ 4572000 h 5281301"/>
                <a:gd name="connsiteX14" fmla="*/ 889648 w 2359524"/>
                <a:gd name="connsiteY14" fmla="*/ 4486542 h 5281301"/>
                <a:gd name="connsiteX15" fmla="*/ 846919 w 2359524"/>
                <a:gd name="connsiteY15" fmla="*/ 4349809 h 5281301"/>
                <a:gd name="connsiteX16" fmla="*/ 752915 w 2359524"/>
                <a:gd name="connsiteY16" fmla="*/ 4119073 h 5281301"/>
                <a:gd name="connsiteX17" fmla="*/ 710186 w 2359524"/>
                <a:gd name="connsiteY17" fmla="*/ 4042160 h 5281301"/>
                <a:gd name="connsiteX18" fmla="*/ 599091 w 2359524"/>
                <a:gd name="connsiteY18" fmla="*/ 3734512 h 5281301"/>
                <a:gd name="connsiteX19" fmla="*/ 547816 w 2359524"/>
                <a:gd name="connsiteY19" fmla="*/ 3418317 h 5281301"/>
                <a:gd name="connsiteX20" fmla="*/ 530724 w 2359524"/>
                <a:gd name="connsiteY20" fmla="*/ 3358497 h 5281301"/>
                <a:gd name="connsiteX21" fmla="*/ 522178 w 2359524"/>
                <a:gd name="connsiteY21" fmla="*/ 3332859 h 5281301"/>
                <a:gd name="connsiteX22" fmla="*/ 505087 w 2359524"/>
                <a:gd name="connsiteY22" fmla="*/ 3247402 h 5281301"/>
                <a:gd name="connsiteX23" fmla="*/ 487995 w 2359524"/>
                <a:gd name="connsiteY23" fmla="*/ 3196127 h 5281301"/>
                <a:gd name="connsiteX24" fmla="*/ 479449 w 2359524"/>
                <a:gd name="connsiteY24" fmla="*/ 3170489 h 5281301"/>
                <a:gd name="connsiteX25" fmla="*/ 470904 w 2359524"/>
                <a:gd name="connsiteY25" fmla="*/ 3127760 h 5281301"/>
                <a:gd name="connsiteX26" fmla="*/ 462358 w 2359524"/>
                <a:gd name="connsiteY26" fmla="*/ 3042302 h 5281301"/>
                <a:gd name="connsiteX27" fmla="*/ 445266 w 2359524"/>
                <a:gd name="connsiteY27" fmla="*/ 2991028 h 5281301"/>
                <a:gd name="connsiteX28" fmla="*/ 376900 w 2359524"/>
                <a:gd name="connsiteY28" fmla="*/ 2580830 h 5281301"/>
                <a:gd name="connsiteX29" fmla="*/ 359808 w 2359524"/>
                <a:gd name="connsiteY29" fmla="*/ 2529555 h 5281301"/>
                <a:gd name="connsiteX30" fmla="*/ 351263 w 2359524"/>
                <a:gd name="connsiteY30" fmla="*/ 2486826 h 5281301"/>
                <a:gd name="connsiteX31" fmla="*/ 332732 w 2359524"/>
                <a:gd name="connsiteY31" fmla="*/ 2303304 h 5281301"/>
                <a:gd name="connsiteX32" fmla="*/ 308534 w 2359524"/>
                <a:gd name="connsiteY32" fmla="*/ 1965532 h 5281301"/>
                <a:gd name="connsiteX33" fmla="*/ 299988 w 2359524"/>
                <a:gd name="connsiteY33" fmla="*/ 1803162 h 5281301"/>
                <a:gd name="connsiteX34" fmla="*/ 240167 w 2359524"/>
                <a:gd name="connsiteY34" fmla="*/ 1657884 h 5281301"/>
                <a:gd name="connsiteX35" fmla="*/ 180347 w 2359524"/>
                <a:gd name="connsiteY35" fmla="*/ 1495514 h 5281301"/>
                <a:gd name="connsiteX36" fmla="*/ 120526 w 2359524"/>
                <a:gd name="connsiteY36" fmla="*/ 1290415 h 5281301"/>
                <a:gd name="connsiteX37" fmla="*/ 137618 w 2359524"/>
                <a:gd name="connsiteY37" fmla="*/ 1093861 h 5281301"/>
                <a:gd name="connsiteX38" fmla="*/ 116296 w 2359524"/>
                <a:gd name="connsiteY38" fmla="*/ 918631 h 5281301"/>
                <a:gd name="connsiteX39" fmla="*/ 69251 w 2359524"/>
                <a:gd name="connsiteY39" fmla="*/ 777667 h 5281301"/>
                <a:gd name="connsiteX40" fmla="*/ 35068 w 2359524"/>
                <a:gd name="connsiteY40" fmla="*/ 623843 h 5281301"/>
                <a:gd name="connsiteX41" fmla="*/ 17977 w 2359524"/>
                <a:gd name="connsiteY41" fmla="*/ 478564 h 5281301"/>
                <a:gd name="connsiteX42" fmla="*/ 9431 w 2359524"/>
                <a:gd name="connsiteY42" fmla="*/ 170916 h 5281301"/>
                <a:gd name="connsiteX43" fmla="*/ 885 w 2359524"/>
                <a:gd name="connsiteY43" fmla="*/ 119641 h 5281301"/>
                <a:gd name="connsiteX44" fmla="*/ 885 w 2359524"/>
                <a:gd name="connsiteY44" fmla="*/ 0 h 5281301"/>
                <a:gd name="connsiteX0" fmla="*/ 2359524 w 2359524"/>
                <a:gd name="connsiteY0" fmla="*/ 5281301 h 5281301"/>
                <a:gd name="connsiteX1" fmla="*/ 1812593 w 2359524"/>
                <a:gd name="connsiteY1" fmla="*/ 5230026 h 5281301"/>
                <a:gd name="connsiteX2" fmla="*/ 1650223 w 2359524"/>
                <a:gd name="connsiteY2" fmla="*/ 5221480 h 5281301"/>
                <a:gd name="connsiteX3" fmla="*/ 1522036 w 2359524"/>
                <a:gd name="connsiteY3" fmla="*/ 5195843 h 5281301"/>
                <a:gd name="connsiteX4" fmla="*/ 1410941 w 2359524"/>
                <a:gd name="connsiteY4" fmla="*/ 5153114 h 5281301"/>
                <a:gd name="connsiteX5" fmla="*/ 1351120 w 2359524"/>
                <a:gd name="connsiteY5" fmla="*/ 5118930 h 5281301"/>
                <a:gd name="connsiteX6" fmla="*/ 1248571 w 2359524"/>
                <a:gd name="connsiteY6" fmla="*/ 5067656 h 5281301"/>
                <a:gd name="connsiteX7" fmla="*/ 1163113 w 2359524"/>
                <a:gd name="connsiteY7" fmla="*/ 5033473 h 5281301"/>
                <a:gd name="connsiteX8" fmla="*/ 1086201 w 2359524"/>
                <a:gd name="connsiteY8" fmla="*/ 4965106 h 5281301"/>
                <a:gd name="connsiteX9" fmla="*/ 1017834 w 2359524"/>
                <a:gd name="connsiteY9" fmla="*/ 4879648 h 5281301"/>
                <a:gd name="connsiteX10" fmla="*/ 983651 w 2359524"/>
                <a:gd name="connsiteY10" fmla="*/ 4794190 h 5281301"/>
                <a:gd name="connsiteX11" fmla="*/ 958014 w 2359524"/>
                <a:gd name="connsiteY11" fmla="*/ 4708732 h 5281301"/>
                <a:gd name="connsiteX12" fmla="*/ 915285 w 2359524"/>
                <a:gd name="connsiteY12" fmla="*/ 4572000 h 5281301"/>
                <a:gd name="connsiteX13" fmla="*/ 889648 w 2359524"/>
                <a:gd name="connsiteY13" fmla="*/ 4486542 h 5281301"/>
                <a:gd name="connsiteX14" fmla="*/ 846919 w 2359524"/>
                <a:gd name="connsiteY14" fmla="*/ 4349809 h 5281301"/>
                <a:gd name="connsiteX15" fmla="*/ 752915 w 2359524"/>
                <a:gd name="connsiteY15" fmla="*/ 4119073 h 5281301"/>
                <a:gd name="connsiteX16" fmla="*/ 710186 w 2359524"/>
                <a:gd name="connsiteY16" fmla="*/ 4042160 h 5281301"/>
                <a:gd name="connsiteX17" fmla="*/ 599091 w 2359524"/>
                <a:gd name="connsiteY17" fmla="*/ 3734512 h 5281301"/>
                <a:gd name="connsiteX18" fmla="*/ 547816 w 2359524"/>
                <a:gd name="connsiteY18" fmla="*/ 3418317 h 5281301"/>
                <a:gd name="connsiteX19" fmla="*/ 530724 w 2359524"/>
                <a:gd name="connsiteY19" fmla="*/ 3358497 h 5281301"/>
                <a:gd name="connsiteX20" fmla="*/ 522178 w 2359524"/>
                <a:gd name="connsiteY20" fmla="*/ 3332859 h 5281301"/>
                <a:gd name="connsiteX21" fmla="*/ 505087 w 2359524"/>
                <a:gd name="connsiteY21" fmla="*/ 3247402 h 5281301"/>
                <a:gd name="connsiteX22" fmla="*/ 487995 w 2359524"/>
                <a:gd name="connsiteY22" fmla="*/ 3196127 h 5281301"/>
                <a:gd name="connsiteX23" fmla="*/ 479449 w 2359524"/>
                <a:gd name="connsiteY23" fmla="*/ 3170489 h 5281301"/>
                <a:gd name="connsiteX24" fmla="*/ 470904 w 2359524"/>
                <a:gd name="connsiteY24" fmla="*/ 3127760 h 5281301"/>
                <a:gd name="connsiteX25" fmla="*/ 462358 w 2359524"/>
                <a:gd name="connsiteY25" fmla="*/ 3042302 h 5281301"/>
                <a:gd name="connsiteX26" fmla="*/ 445266 w 2359524"/>
                <a:gd name="connsiteY26" fmla="*/ 2991028 h 5281301"/>
                <a:gd name="connsiteX27" fmla="*/ 376900 w 2359524"/>
                <a:gd name="connsiteY27" fmla="*/ 2580830 h 5281301"/>
                <a:gd name="connsiteX28" fmla="*/ 359808 w 2359524"/>
                <a:gd name="connsiteY28" fmla="*/ 2529555 h 5281301"/>
                <a:gd name="connsiteX29" fmla="*/ 351263 w 2359524"/>
                <a:gd name="connsiteY29" fmla="*/ 2486826 h 5281301"/>
                <a:gd name="connsiteX30" fmla="*/ 332732 w 2359524"/>
                <a:gd name="connsiteY30" fmla="*/ 2303304 h 5281301"/>
                <a:gd name="connsiteX31" fmla="*/ 308534 w 2359524"/>
                <a:gd name="connsiteY31" fmla="*/ 1965532 h 5281301"/>
                <a:gd name="connsiteX32" fmla="*/ 299988 w 2359524"/>
                <a:gd name="connsiteY32" fmla="*/ 1803162 h 5281301"/>
                <a:gd name="connsiteX33" fmla="*/ 240167 w 2359524"/>
                <a:gd name="connsiteY33" fmla="*/ 1657884 h 5281301"/>
                <a:gd name="connsiteX34" fmla="*/ 180347 w 2359524"/>
                <a:gd name="connsiteY34" fmla="*/ 1495514 h 5281301"/>
                <a:gd name="connsiteX35" fmla="*/ 120526 w 2359524"/>
                <a:gd name="connsiteY35" fmla="*/ 1290415 h 5281301"/>
                <a:gd name="connsiteX36" fmla="*/ 137618 w 2359524"/>
                <a:gd name="connsiteY36" fmla="*/ 1093861 h 5281301"/>
                <a:gd name="connsiteX37" fmla="*/ 116296 w 2359524"/>
                <a:gd name="connsiteY37" fmla="*/ 918631 h 5281301"/>
                <a:gd name="connsiteX38" fmla="*/ 69251 w 2359524"/>
                <a:gd name="connsiteY38" fmla="*/ 777667 h 5281301"/>
                <a:gd name="connsiteX39" fmla="*/ 35068 w 2359524"/>
                <a:gd name="connsiteY39" fmla="*/ 623843 h 5281301"/>
                <a:gd name="connsiteX40" fmla="*/ 17977 w 2359524"/>
                <a:gd name="connsiteY40" fmla="*/ 478564 h 5281301"/>
                <a:gd name="connsiteX41" fmla="*/ 9431 w 2359524"/>
                <a:gd name="connsiteY41" fmla="*/ 170916 h 5281301"/>
                <a:gd name="connsiteX42" fmla="*/ 885 w 2359524"/>
                <a:gd name="connsiteY42" fmla="*/ 119641 h 5281301"/>
                <a:gd name="connsiteX43" fmla="*/ 885 w 2359524"/>
                <a:gd name="connsiteY43" fmla="*/ 0 h 5281301"/>
                <a:gd name="connsiteX0" fmla="*/ 2359524 w 2359524"/>
                <a:gd name="connsiteY0" fmla="*/ 5281301 h 5281301"/>
                <a:gd name="connsiteX1" fmla="*/ 1812593 w 2359524"/>
                <a:gd name="connsiteY1" fmla="*/ 5230026 h 5281301"/>
                <a:gd name="connsiteX2" fmla="*/ 1650223 w 2359524"/>
                <a:gd name="connsiteY2" fmla="*/ 5221480 h 5281301"/>
                <a:gd name="connsiteX3" fmla="*/ 1522036 w 2359524"/>
                <a:gd name="connsiteY3" fmla="*/ 5195843 h 5281301"/>
                <a:gd name="connsiteX4" fmla="*/ 1351120 w 2359524"/>
                <a:gd name="connsiteY4" fmla="*/ 5118930 h 5281301"/>
                <a:gd name="connsiteX5" fmla="*/ 1248571 w 2359524"/>
                <a:gd name="connsiteY5" fmla="*/ 5067656 h 5281301"/>
                <a:gd name="connsiteX6" fmla="*/ 1163113 w 2359524"/>
                <a:gd name="connsiteY6" fmla="*/ 5033473 h 5281301"/>
                <a:gd name="connsiteX7" fmla="*/ 1086201 w 2359524"/>
                <a:gd name="connsiteY7" fmla="*/ 4965106 h 5281301"/>
                <a:gd name="connsiteX8" fmla="*/ 1017834 w 2359524"/>
                <a:gd name="connsiteY8" fmla="*/ 4879648 h 5281301"/>
                <a:gd name="connsiteX9" fmla="*/ 983651 w 2359524"/>
                <a:gd name="connsiteY9" fmla="*/ 4794190 h 5281301"/>
                <a:gd name="connsiteX10" fmla="*/ 958014 w 2359524"/>
                <a:gd name="connsiteY10" fmla="*/ 4708732 h 5281301"/>
                <a:gd name="connsiteX11" fmla="*/ 915285 w 2359524"/>
                <a:gd name="connsiteY11" fmla="*/ 4572000 h 5281301"/>
                <a:gd name="connsiteX12" fmla="*/ 889648 w 2359524"/>
                <a:gd name="connsiteY12" fmla="*/ 4486542 h 5281301"/>
                <a:gd name="connsiteX13" fmla="*/ 846919 w 2359524"/>
                <a:gd name="connsiteY13" fmla="*/ 4349809 h 5281301"/>
                <a:gd name="connsiteX14" fmla="*/ 752915 w 2359524"/>
                <a:gd name="connsiteY14" fmla="*/ 4119073 h 5281301"/>
                <a:gd name="connsiteX15" fmla="*/ 710186 w 2359524"/>
                <a:gd name="connsiteY15" fmla="*/ 4042160 h 5281301"/>
                <a:gd name="connsiteX16" fmla="*/ 599091 w 2359524"/>
                <a:gd name="connsiteY16" fmla="*/ 3734512 h 5281301"/>
                <a:gd name="connsiteX17" fmla="*/ 547816 w 2359524"/>
                <a:gd name="connsiteY17" fmla="*/ 3418317 h 5281301"/>
                <a:gd name="connsiteX18" fmla="*/ 530724 w 2359524"/>
                <a:gd name="connsiteY18" fmla="*/ 3358497 h 5281301"/>
                <a:gd name="connsiteX19" fmla="*/ 522178 w 2359524"/>
                <a:gd name="connsiteY19" fmla="*/ 3332859 h 5281301"/>
                <a:gd name="connsiteX20" fmla="*/ 505087 w 2359524"/>
                <a:gd name="connsiteY20" fmla="*/ 3247402 h 5281301"/>
                <a:gd name="connsiteX21" fmla="*/ 487995 w 2359524"/>
                <a:gd name="connsiteY21" fmla="*/ 3196127 h 5281301"/>
                <a:gd name="connsiteX22" fmla="*/ 479449 w 2359524"/>
                <a:gd name="connsiteY22" fmla="*/ 3170489 h 5281301"/>
                <a:gd name="connsiteX23" fmla="*/ 470904 w 2359524"/>
                <a:gd name="connsiteY23" fmla="*/ 3127760 h 5281301"/>
                <a:gd name="connsiteX24" fmla="*/ 462358 w 2359524"/>
                <a:gd name="connsiteY24" fmla="*/ 3042302 h 5281301"/>
                <a:gd name="connsiteX25" fmla="*/ 445266 w 2359524"/>
                <a:gd name="connsiteY25" fmla="*/ 2991028 h 5281301"/>
                <a:gd name="connsiteX26" fmla="*/ 376900 w 2359524"/>
                <a:gd name="connsiteY26" fmla="*/ 2580830 h 5281301"/>
                <a:gd name="connsiteX27" fmla="*/ 359808 w 2359524"/>
                <a:gd name="connsiteY27" fmla="*/ 2529555 h 5281301"/>
                <a:gd name="connsiteX28" fmla="*/ 351263 w 2359524"/>
                <a:gd name="connsiteY28" fmla="*/ 2486826 h 5281301"/>
                <a:gd name="connsiteX29" fmla="*/ 332732 w 2359524"/>
                <a:gd name="connsiteY29" fmla="*/ 2303304 h 5281301"/>
                <a:gd name="connsiteX30" fmla="*/ 308534 w 2359524"/>
                <a:gd name="connsiteY30" fmla="*/ 1965532 h 5281301"/>
                <a:gd name="connsiteX31" fmla="*/ 299988 w 2359524"/>
                <a:gd name="connsiteY31" fmla="*/ 1803162 h 5281301"/>
                <a:gd name="connsiteX32" fmla="*/ 240167 w 2359524"/>
                <a:gd name="connsiteY32" fmla="*/ 1657884 h 5281301"/>
                <a:gd name="connsiteX33" fmla="*/ 180347 w 2359524"/>
                <a:gd name="connsiteY33" fmla="*/ 1495514 h 5281301"/>
                <a:gd name="connsiteX34" fmla="*/ 120526 w 2359524"/>
                <a:gd name="connsiteY34" fmla="*/ 1290415 h 5281301"/>
                <a:gd name="connsiteX35" fmla="*/ 137618 w 2359524"/>
                <a:gd name="connsiteY35" fmla="*/ 1093861 h 5281301"/>
                <a:gd name="connsiteX36" fmla="*/ 116296 w 2359524"/>
                <a:gd name="connsiteY36" fmla="*/ 918631 h 5281301"/>
                <a:gd name="connsiteX37" fmla="*/ 69251 w 2359524"/>
                <a:gd name="connsiteY37" fmla="*/ 777667 h 5281301"/>
                <a:gd name="connsiteX38" fmla="*/ 35068 w 2359524"/>
                <a:gd name="connsiteY38" fmla="*/ 623843 h 5281301"/>
                <a:gd name="connsiteX39" fmla="*/ 17977 w 2359524"/>
                <a:gd name="connsiteY39" fmla="*/ 478564 h 5281301"/>
                <a:gd name="connsiteX40" fmla="*/ 9431 w 2359524"/>
                <a:gd name="connsiteY40" fmla="*/ 170916 h 5281301"/>
                <a:gd name="connsiteX41" fmla="*/ 885 w 2359524"/>
                <a:gd name="connsiteY41" fmla="*/ 119641 h 5281301"/>
                <a:gd name="connsiteX42" fmla="*/ 885 w 2359524"/>
                <a:gd name="connsiteY42" fmla="*/ 0 h 5281301"/>
                <a:gd name="connsiteX0" fmla="*/ 2359524 w 2359524"/>
                <a:gd name="connsiteY0" fmla="*/ 5281301 h 5281301"/>
                <a:gd name="connsiteX1" fmla="*/ 1812593 w 2359524"/>
                <a:gd name="connsiteY1" fmla="*/ 5230026 h 5281301"/>
                <a:gd name="connsiteX2" fmla="*/ 1650223 w 2359524"/>
                <a:gd name="connsiteY2" fmla="*/ 5221480 h 5281301"/>
                <a:gd name="connsiteX3" fmla="*/ 1522036 w 2359524"/>
                <a:gd name="connsiteY3" fmla="*/ 5195843 h 5281301"/>
                <a:gd name="connsiteX4" fmla="*/ 1351120 w 2359524"/>
                <a:gd name="connsiteY4" fmla="*/ 5118930 h 5281301"/>
                <a:gd name="connsiteX5" fmla="*/ 1248571 w 2359524"/>
                <a:gd name="connsiteY5" fmla="*/ 5067656 h 5281301"/>
                <a:gd name="connsiteX6" fmla="*/ 1163113 w 2359524"/>
                <a:gd name="connsiteY6" fmla="*/ 5033473 h 5281301"/>
                <a:gd name="connsiteX7" fmla="*/ 1086201 w 2359524"/>
                <a:gd name="connsiteY7" fmla="*/ 4965106 h 5281301"/>
                <a:gd name="connsiteX8" fmla="*/ 1017834 w 2359524"/>
                <a:gd name="connsiteY8" fmla="*/ 4879648 h 5281301"/>
                <a:gd name="connsiteX9" fmla="*/ 983651 w 2359524"/>
                <a:gd name="connsiteY9" fmla="*/ 4794190 h 5281301"/>
                <a:gd name="connsiteX10" fmla="*/ 958014 w 2359524"/>
                <a:gd name="connsiteY10" fmla="*/ 4708732 h 5281301"/>
                <a:gd name="connsiteX11" fmla="*/ 915285 w 2359524"/>
                <a:gd name="connsiteY11" fmla="*/ 4572000 h 5281301"/>
                <a:gd name="connsiteX12" fmla="*/ 889648 w 2359524"/>
                <a:gd name="connsiteY12" fmla="*/ 4486542 h 5281301"/>
                <a:gd name="connsiteX13" fmla="*/ 846919 w 2359524"/>
                <a:gd name="connsiteY13" fmla="*/ 4349809 h 5281301"/>
                <a:gd name="connsiteX14" fmla="*/ 752915 w 2359524"/>
                <a:gd name="connsiteY14" fmla="*/ 4119073 h 5281301"/>
                <a:gd name="connsiteX15" fmla="*/ 710186 w 2359524"/>
                <a:gd name="connsiteY15" fmla="*/ 4042160 h 5281301"/>
                <a:gd name="connsiteX16" fmla="*/ 599091 w 2359524"/>
                <a:gd name="connsiteY16" fmla="*/ 3734512 h 5281301"/>
                <a:gd name="connsiteX17" fmla="*/ 530724 w 2359524"/>
                <a:gd name="connsiteY17" fmla="*/ 3358497 h 5281301"/>
                <a:gd name="connsiteX18" fmla="*/ 522178 w 2359524"/>
                <a:gd name="connsiteY18" fmla="*/ 3332859 h 5281301"/>
                <a:gd name="connsiteX19" fmla="*/ 505087 w 2359524"/>
                <a:gd name="connsiteY19" fmla="*/ 3247402 h 5281301"/>
                <a:gd name="connsiteX20" fmla="*/ 487995 w 2359524"/>
                <a:gd name="connsiteY20" fmla="*/ 3196127 h 5281301"/>
                <a:gd name="connsiteX21" fmla="*/ 479449 w 2359524"/>
                <a:gd name="connsiteY21" fmla="*/ 3170489 h 5281301"/>
                <a:gd name="connsiteX22" fmla="*/ 470904 w 2359524"/>
                <a:gd name="connsiteY22" fmla="*/ 3127760 h 5281301"/>
                <a:gd name="connsiteX23" fmla="*/ 462358 w 2359524"/>
                <a:gd name="connsiteY23" fmla="*/ 3042302 h 5281301"/>
                <a:gd name="connsiteX24" fmla="*/ 445266 w 2359524"/>
                <a:gd name="connsiteY24" fmla="*/ 2991028 h 5281301"/>
                <a:gd name="connsiteX25" fmla="*/ 376900 w 2359524"/>
                <a:gd name="connsiteY25" fmla="*/ 2580830 h 5281301"/>
                <a:gd name="connsiteX26" fmla="*/ 359808 w 2359524"/>
                <a:gd name="connsiteY26" fmla="*/ 2529555 h 5281301"/>
                <a:gd name="connsiteX27" fmla="*/ 351263 w 2359524"/>
                <a:gd name="connsiteY27" fmla="*/ 2486826 h 5281301"/>
                <a:gd name="connsiteX28" fmla="*/ 332732 w 2359524"/>
                <a:gd name="connsiteY28" fmla="*/ 2303304 h 5281301"/>
                <a:gd name="connsiteX29" fmla="*/ 308534 w 2359524"/>
                <a:gd name="connsiteY29" fmla="*/ 1965532 h 5281301"/>
                <a:gd name="connsiteX30" fmla="*/ 299988 w 2359524"/>
                <a:gd name="connsiteY30" fmla="*/ 1803162 h 5281301"/>
                <a:gd name="connsiteX31" fmla="*/ 240167 w 2359524"/>
                <a:gd name="connsiteY31" fmla="*/ 1657884 h 5281301"/>
                <a:gd name="connsiteX32" fmla="*/ 180347 w 2359524"/>
                <a:gd name="connsiteY32" fmla="*/ 1495514 h 5281301"/>
                <a:gd name="connsiteX33" fmla="*/ 120526 w 2359524"/>
                <a:gd name="connsiteY33" fmla="*/ 1290415 h 5281301"/>
                <a:gd name="connsiteX34" fmla="*/ 137618 w 2359524"/>
                <a:gd name="connsiteY34" fmla="*/ 1093861 h 5281301"/>
                <a:gd name="connsiteX35" fmla="*/ 116296 w 2359524"/>
                <a:gd name="connsiteY35" fmla="*/ 918631 h 5281301"/>
                <a:gd name="connsiteX36" fmla="*/ 69251 w 2359524"/>
                <a:gd name="connsiteY36" fmla="*/ 777667 h 5281301"/>
                <a:gd name="connsiteX37" fmla="*/ 35068 w 2359524"/>
                <a:gd name="connsiteY37" fmla="*/ 623843 h 5281301"/>
                <a:gd name="connsiteX38" fmla="*/ 17977 w 2359524"/>
                <a:gd name="connsiteY38" fmla="*/ 478564 h 5281301"/>
                <a:gd name="connsiteX39" fmla="*/ 9431 w 2359524"/>
                <a:gd name="connsiteY39" fmla="*/ 170916 h 5281301"/>
                <a:gd name="connsiteX40" fmla="*/ 885 w 2359524"/>
                <a:gd name="connsiteY40" fmla="*/ 119641 h 5281301"/>
                <a:gd name="connsiteX41" fmla="*/ 885 w 2359524"/>
                <a:gd name="connsiteY41" fmla="*/ 0 h 5281301"/>
                <a:gd name="connsiteX0" fmla="*/ 2359524 w 2359524"/>
                <a:gd name="connsiteY0" fmla="*/ 5281301 h 5281301"/>
                <a:gd name="connsiteX1" fmla="*/ 1812593 w 2359524"/>
                <a:gd name="connsiteY1" fmla="*/ 5230026 h 5281301"/>
                <a:gd name="connsiteX2" fmla="*/ 1650223 w 2359524"/>
                <a:gd name="connsiteY2" fmla="*/ 5221480 h 5281301"/>
                <a:gd name="connsiteX3" fmla="*/ 1522036 w 2359524"/>
                <a:gd name="connsiteY3" fmla="*/ 5195843 h 5281301"/>
                <a:gd name="connsiteX4" fmla="*/ 1351120 w 2359524"/>
                <a:gd name="connsiteY4" fmla="*/ 5118930 h 5281301"/>
                <a:gd name="connsiteX5" fmla="*/ 1248571 w 2359524"/>
                <a:gd name="connsiteY5" fmla="*/ 5067656 h 5281301"/>
                <a:gd name="connsiteX6" fmla="*/ 1163113 w 2359524"/>
                <a:gd name="connsiteY6" fmla="*/ 5033473 h 5281301"/>
                <a:gd name="connsiteX7" fmla="*/ 1086201 w 2359524"/>
                <a:gd name="connsiteY7" fmla="*/ 4965106 h 5281301"/>
                <a:gd name="connsiteX8" fmla="*/ 1017834 w 2359524"/>
                <a:gd name="connsiteY8" fmla="*/ 4879648 h 5281301"/>
                <a:gd name="connsiteX9" fmla="*/ 983651 w 2359524"/>
                <a:gd name="connsiteY9" fmla="*/ 4794190 h 5281301"/>
                <a:gd name="connsiteX10" fmla="*/ 958014 w 2359524"/>
                <a:gd name="connsiteY10" fmla="*/ 4708732 h 5281301"/>
                <a:gd name="connsiteX11" fmla="*/ 915285 w 2359524"/>
                <a:gd name="connsiteY11" fmla="*/ 4572000 h 5281301"/>
                <a:gd name="connsiteX12" fmla="*/ 889648 w 2359524"/>
                <a:gd name="connsiteY12" fmla="*/ 4486542 h 5281301"/>
                <a:gd name="connsiteX13" fmla="*/ 846919 w 2359524"/>
                <a:gd name="connsiteY13" fmla="*/ 4349809 h 5281301"/>
                <a:gd name="connsiteX14" fmla="*/ 752915 w 2359524"/>
                <a:gd name="connsiteY14" fmla="*/ 4119073 h 5281301"/>
                <a:gd name="connsiteX15" fmla="*/ 710186 w 2359524"/>
                <a:gd name="connsiteY15" fmla="*/ 4042160 h 5281301"/>
                <a:gd name="connsiteX16" fmla="*/ 599091 w 2359524"/>
                <a:gd name="connsiteY16" fmla="*/ 3734512 h 5281301"/>
                <a:gd name="connsiteX17" fmla="*/ 522178 w 2359524"/>
                <a:gd name="connsiteY17" fmla="*/ 3332859 h 5281301"/>
                <a:gd name="connsiteX18" fmla="*/ 505087 w 2359524"/>
                <a:gd name="connsiteY18" fmla="*/ 3247402 h 5281301"/>
                <a:gd name="connsiteX19" fmla="*/ 487995 w 2359524"/>
                <a:gd name="connsiteY19" fmla="*/ 3196127 h 5281301"/>
                <a:gd name="connsiteX20" fmla="*/ 479449 w 2359524"/>
                <a:gd name="connsiteY20" fmla="*/ 3170489 h 5281301"/>
                <a:gd name="connsiteX21" fmla="*/ 470904 w 2359524"/>
                <a:gd name="connsiteY21" fmla="*/ 3127760 h 5281301"/>
                <a:gd name="connsiteX22" fmla="*/ 462358 w 2359524"/>
                <a:gd name="connsiteY22" fmla="*/ 3042302 h 5281301"/>
                <a:gd name="connsiteX23" fmla="*/ 445266 w 2359524"/>
                <a:gd name="connsiteY23" fmla="*/ 2991028 h 5281301"/>
                <a:gd name="connsiteX24" fmla="*/ 376900 w 2359524"/>
                <a:gd name="connsiteY24" fmla="*/ 2580830 h 5281301"/>
                <a:gd name="connsiteX25" fmla="*/ 359808 w 2359524"/>
                <a:gd name="connsiteY25" fmla="*/ 2529555 h 5281301"/>
                <a:gd name="connsiteX26" fmla="*/ 351263 w 2359524"/>
                <a:gd name="connsiteY26" fmla="*/ 2486826 h 5281301"/>
                <a:gd name="connsiteX27" fmla="*/ 332732 w 2359524"/>
                <a:gd name="connsiteY27" fmla="*/ 2303304 h 5281301"/>
                <a:gd name="connsiteX28" fmla="*/ 308534 w 2359524"/>
                <a:gd name="connsiteY28" fmla="*/ 1965532 h 5281301"/>
                <a:gd name="connsiteX29" fmla="*/ 299988 w 2359524"/>
                <a:gd name="connsiteY29" fmla="*/ 1803162 h 5281301"/>
                <a:gd name="connsiteX30" fmla="*/ 240167 w 2359524"/>
                <a:gd name="connsiteY30" fmla="*/ 1657884 h 5281301"/>
                <a:gd name="connsiteX31" fmla="*/ 180347 w 2359524"/>
                <a:gd name="connsiteY31" fmla="*/ 1495514 h 5281301"/>
                <a:gd name="connsiteX32" fmla="*/ 120526 w 2359524"/>
                <a:gd name="connsiteY32" fmla="*/ 1290415 h 5281301"/>
                <a:gd name="connsiteX33" fmla="*/ 137618 w 2359524"/>
                <a:gd name="connsiteY33" fmla="*/ 1093861 h 5281301"/>
                <a:gd name="connsiteX34" fmla="*/ 116296 w 2359524"/>
                <a:gd name="connsiteY34" fmla="*/ 918631 h 5281301"/>
                <a:gd name="connsiteX35" fmla="*/ 69251 w 2359524"/>
                <a:gd name="connsiteY35" fmla="*/ 777667 h 5281301"/>
                <a:gd name="connsiteX36" fmla="*/ 35068 w 2359524"/>
                <a:gd name="connsiteY36" fmla="*/ 623843 h 5281301"/>
                <a:gd name="connsiteX37" fmla="*/ 17977 w 2359524"/>
                <a:gd name="connsiteY37" fmla="*/ 478564 h 5281301"/>
                <a:gd name="connsiteX38" fmla="*/ 9431 w 2359524"/>
                <a:gd name="connsiteY38" fmla="*/ 170916 h 5281301"/>
                <a:gd name="connsiteX39" fmla="*/ 885 w 2359524"/>
                <a:gd name="connsiteY39" fmla="*/ 119641 h 5281301"/>
                <a:gd name="connsiteX40" fmla="*/ 885 w 2359524"/>
                <a:gd name="connsiteY40" fmla="*/ 0 h 5281301"/>
                <a:gd name="connsiteX0" fmla="*/ 2359524 w 2359524"/>
                <a:gd name="connsiteY0" fmla="*/ 5281301 h 5281301"/>
                <a:gd name="connsiteX1" fmla="*/ 1812593 w 2359524"/>
                <a:gd name="connsiteY1" fmla="*/ 5230026 h 5281301"/>
                <a:gd name="connsiteX2" fmla="*/ 1650223 w 2359524"/>
                <a:gd name="connsiteY2" fmla="*/ 5221480 h 5281301"/>
                <a:gd name="connsiteX3" fmla="*/ 1522036 w 2359524"/>
                <a:gd name="connsiteY3" fmla="*/ 5195843 h 5281301"/>
                <a:gd name="connsiteX4" fmla="*/ 1351120 w 2359524"/>
                <a:gd name="connsiteY4" fmla="*/ 5118930 h 5281301"/>
                <a:gd name="connsiteX5" fmla="*/ 1248571 w 2359524"/>
                <a:gd name="connsiteY5" fmla="*/ 5067656 h 5281301"/>
                <a:gd name="connsiteX6" fmla="*/ 1163113 w 2359524"/>
                <a:gd name="connsiteY6" fmla="*/ 5033473 h 5281301"/>
                <a:gd name="connsiteX7" fmla="*/ 1086201 w 2359524"/>
                <a:gd name="connsiteY7" fmla="*/ 4965106 h 5281301"/>
                <a:gd name="connsiteX8" fmla="*/ 1017834 w 2359524"/>
                <a:gd name="connsiteY8" fmla="*/ 4879648 h 5281301"/>
                <a:gd name="connsiteX9" fmla="*/ 983651 w 2359524"/>
                <a:gd name="connsiteY9" fmla="*/ 4794190 h 5281301"/>
                <a:gd name="connsiteX10" fmla="*/ 958014 w 2359524"/>
                <a:gd name="connsiteY10" fmla="*/ 4708732 h 5281301"/>
                <a:gd name="connsiteX11" fmla="*/ 915285 w 2359524"/>
                <a:gd name="connsiteY11" fmla="*/ 4572000 h 5281301"/>
                <a:gd name="connsiteX12" fmla="*/ 889648 w 2359524"/>
                <a:gd name="connsiteY12" fmla="*/ 4486542 h 5281301"/>
                <a:gd name="connsiteX13" fmla="*/ 846919 w 2359524"/>
                <a:gd name="connsiteY13" fmla="*/ 4349809 h 5281301"/>
                <a:gd name="connsiteX14" fmla="*/ 752915 w 2359524"/>
                <a:gd name="connsiteY14" fmla="*/ 4119073 h 5281301"/>
                <a:gd name="connsiteX15" fmla="*/ 710186 w 2359524"/>
                <a:gd name="connsiteY15" fmla="*/ 4042160 h 5281301"/>
                <a:gd name="connsiteX16" fmla="*/ 599091 w 2359524"/>
                <a:gd name="connsiteY16" fmla="*/ 3734512 h 5281301"/>
                <a:gd name="connsiteX17" fmla="*/ 529285 w 2359524"/>
                <a:gd name="connsiteY17" fmla="*/ 3382611 h 5281301"/>
                <a:gd name="connsiteX18" fmla="*/ 505087 w 2359524"/>
                <a:gd name="connsiteY18" fmla="*/ 3247402 h 5281301"/>
                <a:gd name="connsiteX19" fmla="*/ 487995 w 2359524"/>
                <a:gd name="connsiteY19" fmla="*/ 3196127 h 5281301"/>
                <a:gd name="connsiteX20" fmla="*/ 479449 w 2359524"/>
                <a:gd name="connsiteY20" fmla="*/ 3170489 h 5281301"/>
                <a:gd name="connsiteX21" fmla="*/ 470904 w 2359524"/>
                <a:gd name="connsiteY21" fmla="*/ 3127760 h 5281301"/>
                <a:gd name="connsiteX22" fmla="*/ 462358 w 2359524"/>
                <a:gd name="connsiteY22" fmla="*/ 3042302 h 5281301"/>
                <a:gd name="connsiteX23" fmla="*/ 445266 w 2359524"/>
                <a:gd name="connsiteY23" fmla="*/ 2991028 h 5281301"/>
                <a:gd name="connsiteX24" fmla="*/ 376900 w 2359524"/>
                <a:gd name="connsiteY24" fmla="*/ 2580830 h 5281301"/>
                <a:gd name="connsiteX25" fmla="*/ 359808 w 2359524"/>
                <a:gd name="connsiteY25" fmla="*/ 2529555 h 5281301"/>
                <a:gd name="connsiteX26" fmla="*/ 351263 w 2359524"/>
                <a:gd name="connsiteY26" fmla="*/ 2486826 h 5281301"/>
                <a:gd name="connsiteX27" fmla="*/ 332732 w 2359524"/>
                <a:gd name="connsiteY27" fmla="*/ 2303304 h 5281301"/>
                <a:gd name="connsiteX28" fmla="*/ 308534 w 2359524"/>
                <a:gd name="connsiteY28" fmla="*/ 1965532 h 5281301"/>
                <a:gd name="connsiteX29" fmla="*/ 299988 w 2359524"/>
                <a:gd name="connsiteY29" fmla="*/ 1803162 h 5281301"/>
                <a:gd name="connsiteX30" fmla="*/ 240167 w 2359524"/>
                <a:gd name="connsiteY30" fmla="*/ 1657884 h 5281301"/>
                <a:gd name="connsiteX31" fmla="*/ 180347 w 2359524"/>
                <a:gd name="connsiteY31" fmla="*/ 1495514 h 5281301"/>
                <a:gd name="connsiteX32" fmla="*/ 120526 w 2359524"/>
                <a:gd name="connsiteY32" fmla="*/ 1290415 h 5281301"/>
                <a:gd name="connsiteX33" fmla="*/ 137618 w 2359524"/>
                <a:gd name="connsiteY33" fmla="*/ 1093861 h 5281301"/>
                <a:gd name="connsiteX34" fmla="*/ 116296 w 2359524"/>
                <a:gd name="connsiteY34" fmla="*/ 918631 h 5281301"/>
                <a:gd name="connsiteX35" fmla="*/ 69251 w 2359524"/>
                <a:gd name="connsiteY35" fmla="*/ 777667 h 5281301"/>
                <a:gd name="connsiteX36" fmla="*/ 35068 w 2359524"/>
                <a:gd name="connsiteY36" fmla="*/ 623843 h 5281301"/>
                <a:gd name="connsiteX37" fmla="*/ 17977 w 2359524"/>
                <a:gd name="connsiteY37" fmla="*/ 478564 h 5281301"/>
                <a:gd name="connsiteX38" fmla="*/ 9431 w 2359524"/>
                <a:gd name="connsiteY38" fmla="*/ 170916 h 5281301"/>
                <a:gd name="connsiteX39" fmla="*/ 885 w 2359524"/>
                <a:gd name="connsiteY39" fmla="*/ 119641 h 5281301"/>
                <a:gd name="connsiteX40" fmla="*/ 885 w 2359524"/>
                <a:gd name="connsiteY40" fmla="*/ 0 h 5281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359524" h="5281301">
                  <a:moveTo>
                    <a:pt x="2359524" y="5281301"/>
                  </a:moveTo>
                  <a:lnTo>
                    <a:pt x="1812593" y="5230026"/>
                  </a:lnTo>
                  <a:cubicBezTo>
                    <a:pt x="1758395" y="5230026"/>
                    <a:pt x="1704346" y="5224329"/>
                    <a:pt x="1650223" y="5221480"/>
                  </a:cubicBezTo>
                  <a:cubicBezTo>
                    <a:pt x="1555409" y="5210945"/>
                    <a:pt x="1571887" y="5212935"/>
                    <a:pt x="1522036" y="5195843"/>
                  </a:cubicBezTo>
                  <a:cubicBezTo>
                    <a:pt x="1472186" y="5178751"/>
                    <a:pt x="1396698" y="5140295"/>
                    <a:pt x="1351120" y="5118930"/>
                  </a:cubicBezTo>
                  <a:cubicBezTo>
                    <a:pt x="1305543" y="5097566"/>
                    <a:pt x="1279906" y="5081899"/>
                    <a:pt x="1248571" y="5067656"/>
                  </a:cubicBezTo>
                  <a:cubicBezTo>
                    <a:pt x="1217237" y="5053413"/>
                    <a:pt x="1190175" y="5050565"/>
                    <a:pt x="1163113" y="5033473"/>
                  </a:cubicBezTo>
                  <a:cubicBezTo>
                    <a:pt x="1136051" y="5016381"/>
                    <a:pt x="1110414" y="4990743"/>
                    <a:pt x="1086201" y="4965106"/>
                  </a:cubicBezTo>
                  <a:cubicBezTo>
                    <a:pt x="1061988" y="4939469"/>
                    <a:pt x="1034926" y="4908134"/>
                    <a:pt x="1017834" y="4879648"/>
                  </a:cubicBezTo>
                  <a:cubicBezTo>
                    <a:pt x="1000742" y="4851162"/>
                    <a:pt x="993621" y="4822676"/>
                    <a:pt x="983651" y="4794190"/>
                  </a:cubicBezTo>
                  <a:cubicBezTo>
                    <a:pt x="970737" y="4742530"/>
                    <a:pt x="978820" y="4771148"/>
                    <a:pt x="958014" y="4708732"/>
                  </a:cubicBezTo>
                  <a:cubicBezTo>
                    <a:pt x="946620" y="4671700"/>
                    <a:pt x="926679" y="4609032"/>
                    <a:pt x="915285" y="4572000"/>
                  </a:cubicBezTo>
                  <a:cubicBezTo>
                    <a:pt x="903891" y="4534968"/>
                    <a:pt x="901042" y="4523574"/>
                    <a:pt x="889648" y="4486542"/>
                  </a:cubicBezTo>
                  <a:cubicBezTo>
                    <a:pt x="878254" y="4449510"/>
                    <a:pt x="869708" y="4411054"/>
                    <a:pt x="846919" y="4349809"/>
                  </a:cubicBezTo>
                  <a:cubicBezTo>
                    <a:pt x="824130" y="4288564"/>
                    <a:pt x="775704" y="4170348"/>
                    <a:pt x="752915" y="4119073"/>
                  </a:cubicBezTo>
                  <a:cubicBezTo>
                    <a:pt x="730126" y="4067798"/>
                    <a:pt x="749365" y="4100928"/>
                    <a:pt x="710186" y="4042160"/>
                  </a:cubicBezTo>
                  <a:cubicBezTo>
                    <a:pt x="673154" y="3939611"/>
                    <a:pt x="629241" y="3844437"/>
                    <a:pt x="599091" y="3734512"/>
                  </a:cubicBezTo>
                  <a:cubicBezTo>
                    <a:pt x="568941" y="3624587"/>
                    <a:pt x="544952" y="3463796"/>
                    <a:pt x="529285" y="3382611"/>
                  </a:cubicBezTo>
                  <a:cubicBezTo>
                    <a:pt x="513618" y="3301426"/>
                    <a:pt x="514274" y="3274961"/>
                    <a:pt x="505087" y="3247402"/>
                  </a:cubicBezTo>
                  <a:lnTo>
                    <a:pt x="487995" y="3196127"/>
                  </a:lnTo>
                  <a:cubicBezTo>
                    <a:pt x="485146" y="3187581"/>
                    <a:pt x="481216" y="3179322"/>
                    <a:pt x="479449" y="3170489"/>
                  </a:cubicBezTo>
                  <a:cubicBezTo>
                    <a:pt x="476601" y="3156246"/>
                    <a:pt x="472824" y="3142158"/>
                    <a:pt x="470904" y="3127760"/>
                  </a:cubicBezTo>
                  <a:cubicBezTo>
                    <a:pt x="467121" y="3099383"/>
                    <a:pt x="467634" y="3070440"/>
                    <a:pt x="462358" y="3042302"/>
                  </a:cubicBezTo>
                  <a:cubicBezTo>
                    <a:pt x="459038" y="3024595"/>
                    <a:pt x="459509" y="3067940"/>
                    <a:pt x="445266" y="2991028"/>
                  </a:cubicBezTo>
                  <a:cubicBezTo>
                    <a:pt x="431023" y="2914116"/>
                    <a:pt x="391143" y="2657742"/>
                    <a:pt x="376900" y="2580830"/>
                  </a:cubicBezTo>
                  <a:cubicBezTo>
                    <a:pt x="362657" y="2503918"/>
                    <a:pt x="363341" y="2547221"/>
                    <a:pt x="359808" y="2529555"/>
                  </a:cubicBezTo>
                  <a:cubicBezTo>
                    <a:pt x="356960" y="2515312"/>
                    <a:pt x="355776" y="2524535"/>
                    <a:pt x="351263" y="2486826"/>
                  </a:cubicBezTo>
                  <a:cubicBezTo>
                    <a:pt x="346750" y="2449118"/>
                    <a:pt x="339853" y="2390186"/>
                    <a:pt x="332732" y="2303304"/>
                  </a:cubicBezTo>
                  <a:cubicBezTo>
                    <a:pt x="325611" y="2216422"/>
                    <a:pt x="313991" y="2048889"/>
                    <a:pt x="308534" y="1965532"/>
                  </a:cubicBezTo>
                  <a:cubicBezTo>
                    <a:pt x="303077" y="1882175"/>
                    <a:pt x="311383" y="1854437"/>
                    <a:pt x="299988" y="1803162"/>
                  </a:cubicBezTo>
                  <a:cubicBezTo>
                    <a:pt x="288594" y="1751887"/>
                    <a:pt x="260107" y="1709159"/>
                    <a:pt x="240167" y="1657884"/>
                  </a:cubicBezTo>
                  <a:cubicBezTo>
                    <a:pt x="220227" y="1606609"/>
                    <a:pt x="200287" y="1556759"/>
                    <a:pt x="180347" y="1495514"/>
                  </a:cubicBezTo>
                  <a:cubicBezTo>
                    <a:pt x="160407" y="1434269"/>
                    <a:pt x="127648" y="1357357"/>
                    <a:pt x="120526" y="1290415"/>
                  </a:cubicBezTo>
                  <a:cubicBezTo>
                    <a:pt x="113405" y="1223473"/>
                    <a:pt x="138323" y="1155825"/>
                    <a:pt x="137618" y="1093861"/>
                  </a:cubicBezTo>
                  <a:cubicBezTo>
                    <a:pt x="136913" y="1031897"/>
                    <a:pt x="127690" y="971330"/>
                    <a:pt x="116296" y="918631"/>
                  </a:cubicBezTo>
                  <a:cubicBezTo>
                    <a:pt x="104902" y="865932"/>
                    <a:pt x="82789" y="826798"/>
                    <a:pt x="69251" y="777667"/>
                  </a:cubicBezTo>
                  <a:cubicBezTo>
                    <a:pt x="55713" y="728536"/>
                    <a:pt x="43614" y="673693"/>
                    <a:pt x="35068" y="623843"/>
                  </a:cubicBezTo>
                  <a:cubicBezTo>
                    <a:pt x="26522" y="573993"/>
                    <a:pt x="22250" y="554052"/>
                    <a:pt x="17977" y="478564"/>
                  </a:cubicBezTo>
                  <a:cubicBezTo>
                    <a:pt x="13704" y="403076"/>
                    <a:pt x="14311" y="273389"/>
                    <a:pt x="9431" y="170916"/>
                  </a:cubicBezTo>
                  <a:cubicBezTo>
                    <a:pt x="8607" y="153608"/>
                    <a:pt x="1750" y="136947"/>
                    <a:pt x="885" y="119641"/>
                  </a:cubicBezTo>
                  <a:cubicBezTo>
                    <a:pt x="-1107" y="79810"/>
                    <a:pt x="885" y="39880"/>
                    <a:pt x="885" y="0"/>
                  </a:cubicBezTo>
                </a:path>
              </a:pathLst>
            </a:cu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880D7D1-3C13-424A-B2B6-CAC5CECCC8B3}"/>
                </a:ext>
              </a:extLst>
            </p:cNvPr>
            <p:cNvSpPr/>
            <p:nvPr/>
          </p:nvSpPr>
          <p:spPr>
            <a:xfrm>
              <a:off x="6375164" y="1076770"/>
              <a:ext cx="1786194" cy="5341122"/>
            </a:xfrm>
            <a:custGeom>
              <a:avLst/>
              <a:gdLst>
                <a:gd name="connsiteX0" fmla="*/ 0 w 1786195"/>
                <a:gd name="connsiteY0" fmla="*/ 5341122 h 5341122"/>
                <a:gd name="connsiteX1" fmla="*/ 17091 w 1786195"/>
                <a:gd name="connsiteY1" fmla="*/ 5298393 h 5341122"/>
                <a:gd name="connsiteX2" fmla="*/ 42729 w 1786195"/>
                <a:gd name="connsiteY2" fmla="*/ 5272755 h 5341122"/>
                <a:gd name="connsiteX3" fmla="*/ 367469 w 1786195"/>
                <a:gd name="connsiteY3" fmla="*/ 5264209 h 5341122"/>
                <a:gd name="connsiteX4" fmla="*/ 393106 w 1786195"/>
                <a:gd name="connsiteY4" fmla="*/ 5255664 h 5341122"/>
                <a:gd name="connsiteX5" fmla="*/ 803304 w 1786195"/>
                <a:gd name="connsiteY5" fmla="*/ 5264209 h 5341122"/>
                <a:gd name="connsiteX6" fmla="*/ 854579 w 1786195"/>
                <a:gd name="connsiteY6" fmla="*/ 5272755 h 5341122"/>
                <a:gd name="connsiteX7" fmla="*/ 880216 w 1786195"/>
                <a:gd name="connsiteY7" fmla="*/ 5281301 h 5341122"/>
                <a:gd name="connsiteX8" fmla="*/ 914400 w 1786195"/>
                <a:gd name="connsiteY8" fmla="*/ 5289847 h 5341122"/>
                <a:gd name="connsiteX9" fmla="*/ 1008403 w 1786195"/>
                <a:gd name="connsiteY9" fmla="*/ 5315484 h 5341122"/>
                <a:gd name="connsiteX10" fmla="*/ 1145136 w 1786195"/>
                <a:gd name="connsiteY10" fmla="*/ 5332576 h 5341122"/>
                <a:gd name="connsiteX11" fmla="*/ 1538243 w 1786195"/>
                <a:gd name="connsiteY11" fmla="*/ 5324030 h 5341122"/>
                <a:gd name="connsiteX12" fmla="*/ 1572426 w 1786195"/>
                <a:gd name="connsiteY12" fmla="*/ 5306938 h 5341122"/>
                <a:gd name="connsiteX13" fmla="*/ 1598063 w 1786195"/>
                <a:gd name="connsiteY13" fmla="*/ 5298393 h 5341122"/>
                <a:gd name="connsiteX14" fmla="*/ 1563880 w 1786195"/>
                <a:gd name="connsiteY14" fmla="*/ 5247118 h 5341122"/>
                <a:gd name="connsiteX15" fmla="*/ 1555334 w 1786195"/>
                <a:gd name="connsiteY15" fmla="*/ 5221480 h 5341122"/>
                <a:gd name="connsiteX16" fmla="*/ 1546788 w 1786195"/>
                <a:gd name="connsiteY16" fmla="*/ 4469451 h 5341122"/>
                <a:gd name="connsiteX17" fmla="*/ 1538243 w 1786195"/>
                <a:gd name="connsiteY17" fmla="*/ 4392538 h 5341122"/>
                <a:gd name="connsiteX18" fmla="*/ 1521151 w 1786195"/>
                <a:gd name="connsiteY18" fmla="*/ 4255806 h 5341122"/>
                <a:gd name="connsiteX19" fmla="*/ 1529697 w 1786195"/>
                <a:gd name="connsiteY19" fmla="*/ 4119073 h 5341122"/>
                <a:gd name="connsiteX20" fmla="*/ 1538243 w 1786195"/>
                <a:gd name="connsiteY20" fmla="*/ 3725966 h 5341122"/>
                <a:gd name="connsiteX21" fmla="*/ 1555334 w 1786195"/>
                <a:gd name="connsiteY21" fmla="*/ 3657600 h 5341122"/>
                <a:gd name="connsiteX22" fmla="*/ 1572426 w 1786195"/>
                <a:gd name="connsiteY22" fmla="*/ 3563596 h 5341122"/>
                <a:gd name="connsiteX23" fmla="*/ 1563880 w 1786195"/>
                <a:gd name="connsiteY23" fmla="*/ 3426864 h 5341122"/>
                <a:gd name="connsiteX24" fmla="*/ 1546788 w 1786195"/>
                <a:gd name="connsiteY24" fmla="*/ 3307223 h 5341122"/>
                <a:gd name="connsiteX25" fmla="*/ 1538243 w 1786195"/>
                <a:gd name="connsiteY25" fmla="*/ 3213219 h 5341122"/>
                <a:gd name="connsiteX26" fmla="*/ 1529697 w 1786195"/>
                <a:gd name="connsiteY26" fmla="*/ 2837204 h 5341122"/>
                <a:gd name="connsiteX27" fmla="*/ 1512605 w 1786195"/>
                <a:gd name="connsiteY27" fmla="*/ 2811566 h 5341122"/>
                <a:gd name="connsiteX28" fmla="*/ 1486968 w 1786195"/>
                <a:gd name="connsiteY28" fmla="*/ 2734654 h 5341122"/>
                <a:gd name="connsiteX29" fmla="*/ 1478422 w 1786195"/>
                <a:gd name="connsiteY29" fmla="*/ 2709017 h 5341122"/>
                <a:gd name="connsiteX30" fmla="*/ 1486968 w 1786195"/>
                <a:gd name="connsiteY30" fmla="*/ 2546647 h 5341122"/>
                <a:gd name="connsiteX31" fmla="*/ 1495514 w 1786195"/>
                <a:gd name="connsiteY31" fmla="*/ 2521009 h 5341122"/>
                <a:gd name="connsiteX32" fmla="*/ 1512605 w 1786195"/>
                <a:gd name="connsiteY32" fmla="*/ 2444097 h 5341122"/>
                <a:gd name="connsiteX33" fmla="*/ 1521151 w 1786195"/>
                <a:gd name="connsiteY33" fmla="*/ 2230452 h 5341122"/>
                <a:gd name="connsiteX34" fmla="*/ 1529697 w 1786195"/>
                <a:gd name="connsiteY34" fmla="*/ 2162086 h 5341122"/>
                <a:gd name="connsiteX35" fmla="*/ 1546788 w 1786195"/>
                <a:gd name="connsiteY35" fmla="*/ 2136449 h 5341122"/>
                <a:gd name="connsiteX36" fmla="*/ 1572426 w 1786195"/>
                <a:gd name="connsiteY36" fmla="*/ 2042445 h 5341122"/>
                <a:gd name="connsiteX37" fmla="*/ 1563880 w 1786195"/>
                <a:gd name="connsiteY37" fmla="*/ 1897166 h 5341122"/>
                <a:gd name="connsiteX38" fmla="*/ 1546788 w 1786195"/>
                <a:gd name="connsiteY38" fmla="*/ 1854437 h 5341122"/>
                <a:gd name="connsiteX39" fmla="*/ 1538243 w 1786195"/>
                <a:gd name="connsiteY39" fmla="*/ 1828800 h 5341122"/>
                <a:gd name="connsiteX40" fmla="*/ 1529697 w 1786195"/>
                <a:gd name="connsiteY40" fmla="*/ 1777525 h 5341122"/>
                <a:gd name="connsiteX41" fmla="*/ 1512605 w 1786195"/>
                <a:gd name="connsiteY41" fmla="*/ 1700613 h 5341122"/>
                <a:gd name="connsiteX42" fmla="*/ 1529697 w 1786195"/>
                <a:gd name="connsiteY42" fmla="*/ 1572426 h 5341122"/>
                <a:gd name="connsiteX43" fmla="*/ 1546788 w 1786195"/>
                <a:gd name="connsiteY43" fmla="*/ 1521151 h 5341122"/>
                <a:gd name="connsiteX44" fmla="*/ 1572426 w 1786195"/>
                <a:gd name="connsiteY44" fmla="*/ 1341690 h 5341122"/>
                <a:gd name="connsiteX45" fmla="*/ 1589517 w 1786195"/>
                <a:gd name="connsiteY45" fmla="*/ 1239140 h 5341122"/>
                <a:gd name="connsiteX46" fmla="*/ 1623701 w 1786195"/>
                <a:gd name="connsiteY46" fmla="*/ 1204957 h 5341122"/>
                <a:gd name="connsiteX47" fmla="*/ 1615155 w 1786195"/>
                <a:gd name="connsiteY47" fmla="*/ 1042587 h 5341122"/>
                <a:gd name="connsiteX48" fmla="*/ 1598063 w 1786195"/>
                <a:gd name="connsiteY48" fmla="*/ 948583 h 5341122"/>
                <a:gd name="connsiteX49" fmla="*/ 1606609 w 1786195"/>
                <a:gd name="connsiteY49" fmla="*/ 803305 h 5341122"/>
                <a:gd name="connsiteX50" fmla="*/ 1632246 w 1786195"/>
                <a:gd name="connsiteY50" fmla="*/ 777667 h 5341122"/>
                <a:gd name="connsiteX51" fmla="*/ 1640792 w 1786195"/>
                <a:gd name="connsiteY51" fmla="*/ 752030 h 5341122"/>
                <a:gd name="connsiteX52" fmla="*/ 1640792 w 1786195"/>
                <a:gd name="connsiteY52" fmla="*/ 495656 h 5341122"/>
                <a:gd name="connsiteX53" fmla="*/ 1649338 w 1786195"/>
                <a:gd name="connsiteY53" fmla="*/ 461473 h 5341122"/>
                <a:gd name="connsiteX54" fmla="*/ 1674975 w 1786195"/>
                <a:gd name="connsiteY54" fmla="*/ 401652 h 5341122"/>
                <a:gd name="connsiteX55" fmla="*/ 1700613 w 1786195"/>
                <a:gd name="connsiteY55" fmla="*/ 376015 h 5341122"/>
                <a:gd name="connsiteX56" fmla="*/ 1709158 w 1786195"/>
                <a:gd name="connsiteY56" fmla="*/ 341832 h 5341122"/>
                <a:gd name="connsiteX57" fmla="*/ 1734796 w 1786195"/>
                <a:gd name="connsiteY57" fmla="*/ 256374 h 5341122"/>
                <a:gd name="connsiteX58" fmla="*/ 1743342 w 1786195"/>
                <a:gd name="connsiteY58" fmla="*/ 205099 h 5341122"/>
                <a:gd name="connsiteX59" fmla="*/ 1760433 w 1786195"/>
                <a:gd name="connsiteY59" fmla="*/ 153824 h 5341122"/>
                <a:gd name="connsiteX60" fmla="*/ 1768979 w 1786195"/>
                <a:gd name="connsiteY60" fmla="*/ 76912 h 5341122"/>
                <a:gd name="connsiteX61" fmla="*/ 1786071 w 1786195"/>
                <a:gd name="connsiteY61" fmla="*/ 0 h 5341122"/>
                <a:gd name="connsiteX0" fmla="*/ 0 w 1786195"/>
                <a:gd name="connsiteY0" fmla="*/ 5341122 h 5341122"/>
                <a:gd name="connsiteX1" fmla="*/ 17091 w 1786195"/>
                <a:gd name="connsiteY1" fmla="*/ 5298393 h 5341122"/>
                <a:gd name="connsiteX2" fmla="*/ 42729 w 1786195"/>
                <a:gd name="connsiteY2" fmla="*/ 5272755 h 5341122"/>
                <a:gd name="connsiteX3" fmla="*/ 367469 w 1786195"/>
                <a:gd name="connsiteY3" fmla="*/ 5264209 h 5341122"/>
                <a:gd name="connsiteX4" fmla="*/ 393106 w 1786195"/>
                <a:gd name="connsiteY4" fmla="*/ 5255664 h 5341122"/>
                <a:gd name="connsiteX5" fmla="*/ 803304 w 1786195"/>
                <a:gd name="connsiteY5" fmla="*/ 5264209 h 5341122"/>
                <a:gd name="connsiteX6" fmla="*/ 854579 w 1786195"/>
                <a:gd name="connsiteY6" fmla="*/ 5272755 h 5341122"/>
                <a:gd name="connsiteX7" fmla="*/ 880216 w 1786195"/>
                <a:gd name="connsiteY7" fmla="*/ 5281301 h 5341122"/>
                <a:gd name="connsiteX8" fmla="*/ 914400 w 1786195"/>
                <a:gd name="connsiteY8" fmla="*/ 5289847 h 5341122"/>
                <a:gd name="connsiteX9" fmla="*/ 1008403 w 1786195"/>
                <a:gd name="connsiteY9" fmla="*/ 5315484 h 5341122"/>
                <a:gd name="connsiteX10" fmla="*/ 1145136 w 1786195"/>
                <a:gd name="connsiteY10" fmla="*/ 5332576 h 5341122"/>
                <a:gd name="connsiteX11" fmla="*/ 1538243 w 1786195"/>
                <a:gd name="connsiteY11" fmla="*/ 5324030 h 5341122"/>
                <a:gd name="connsiteX12" fmla="*/ 1572426 w 1786195"/>
                <a:gd name="connsiteY12" fmla="*/ 5306938 h 5341122"/>
                <a:gd name="connsiteX13" fmla="*/ 1598063 w 1786195"/>
                <a:gd name="connsiteY13" fmla="*/ 5298393 h 5341122"/>
                <a:gd name="connsiteX14" fmla="*/ 1563880 w 1786195"/>
                <a:gd name="connsiteY14" fmla="*/ 5247118 h 5341122"/>
                <a:gd name="connsiteX15" fmla="*/ 1555334 w 1786195"/>
                <a:gd name="connsiteY15" fmla="*/ 5221480 h 5341122"/>
                <a:gd name="connsiteX16" fmla="*/ 1546788 w 1786195"/>
                <a:gd name="connsiteY16" fmla="*/ 4469451 h 5341122"/>
                <a:gd name="connsiteX17" fmla="*/ 1538243 w 1786195"/>
                <a:gd name="connsiteY17" fmla="*/ 4392538 h 5341122"/>
                <a:gd name="connsiteX18" fmla="*/ 1521151 w 1786195"/>
                <a:gd name="connsiteY18" fmla="*/ 4255806 h 5341122"/>
                <a:gd name="connsiteX19" fmla="*/ 1529697 w 1786195"/>
                <a:gd name="connsiteY19" fmla="*/ 4119073 h 5341122"/>
                <a:gd name="connsiteX20" fmla="*/ 1538243 w 1786195"/>
                <a:gd name="connsiteY20" fmla="*/ 3725966 h 5341122"/>
                <a:gd name="connsiteX21" fmla="*/ 1555334 w 1786195"/>
                <a:gd name="connsiteY21" fmla="*/ 3657600 h 5341122"/>
                <a:gd name="connsiteX22" fmla="*/ 1572426 w 1786195"/>
                <a:gd name="connsiteY22" fmla="*/ 3563596 h 5341122"/>
                <a:gd name="connsiteX23" fmla="*/ 1563880 w 1786195"/>
                <a:gd name="connsiteY23" fmla="*/ 3426864 h 5341122"/>
                <a:gd name="connsiteX24" fmla="*/ 1546788 w 1786195"/>
                <a:gd name="connsiteY24" fmla="*/ 3307223 h 5341122"/>
                <a:gd name="connsiteX25" fmla="*/ 1538243 w 1786195"/>
                <a:gd name="connsiteY25" fmla="*/ 3213219 h 5341122"/>
                <a:gd name="connsiteX26" fmla="*/ 1529697 w 1786195"/>
                <a:gd name="connsiteY26" fmla="*/ 2837204 h 5341122"/>
                <a:gd name="connsiteX27" fmla="*/ 1512605 w 1786195"/>
                <a:gd name="connsiteY27" fmla="*/ 2811566 h 5341122"/>
                <a:gd name="connsiteX28" fmla="*/ 1486968 w 1786195"/>
                <a:gd name="connsiteY28" fmla="*/ 2734654 h 5341122"/>
                <a:gd name="connsiteX29" fmla="*/ 1478422 w 1786195"/>
                <a:gd name="connsiteY29" fmla="*/ 2709017 h 5341122"/>
                <a:gd name="connsiteX30" fmla="*/ 1486968 w 1786195"/>
                <a:gd name="connsiteY30" fmla="*/ 2546647 h 5341122"/>
                <a:gd name="connsiteX31" fmla="*/ 1495514 w 1786195"/>
                <a:gd name="connsiteY31" fmla="*/ 2521009 h 5341122"/>
                <a:gd name="connsiteX32" fmla="*/ 1512605 w 1786195"/>
                <a:gd name="connsiteY32" fmla="*/ 2444097 h 5341122"/>
                <a:gd name="connsiteX33" fmla="*/ 1521151 w 1786195"/>
                <a:gd name="connsiteY33" fmla="*/ 2230452 h 5341122"/>
                <a:gd name="connsiteX34" fmla="*/ 1529697 w 1786195"/>
                <a:gd name="connsiteY34" fmla="*/ 2162086 h 5341122"/>
                <a:gd name="connsiteX35" fmla="*/ 1546788 w 1786195"/>
                <a:gd name="connsiteY35" fmla="*/ 2136449 h 5341122"/>
                <a:gd name="connsiteX36" fmla="*/ 1572426 w 1786195"/>
                <a:gd name="connsiteY36" fmla="*/ 2042445 h 5341122"/>
                <a:gd name="connsiteX37" fmla="*/ 1563880 w 1786195"/>
                <a:gd name="connsiteY37" fmla="*/ 1897166 h 5341122"/>
                <a:gd name="connsiteX38" fmla="*/ 1546788 w 1786195"/>
                <a:gd name="connsiteY38" fmla="*/ 1854437 h 5341122"/>
                <a:gd name="connsiteX39" fmla="*/ 1538243 w 1786195"/>
                <a:gd name="connsiteY39" fmla="*/ 1828800 h 5341122"/>
                <a:gd name="connsiteX40" fmla="*/ 1529697 w 1786195"/>
                <a:gd name="connsiteY40" fmla="*/ 1777525 h 5341122"/>
                <a:gd name="connsiteX41" fmla="*/ 1512605 w 1786195"/>
                <a:gd name="connsiteY41" fmla="*/ 1700613 h 5341122"/>
                <a:gd name="connsiteX42" fmla="*/ 1529697 w 1786195"/>
                <a:gd name="connsiteY42" fmla="*/ 1572426 h 5341122"/>
                <a:gd name="connsiteX43" fmla="*/ 1546788 w 1786195"/>
                <a:gd name="connsiteY43" fmla="*/ 1521151 h 5341122"/>
                <a:gd name="connsiteX44" fmla="*/ 1572426 w 1786195"/>
                <a:gd name="connsiteY44" fmla="*/ 1341690 h 5341122"/>
                <a:gd name="connsiteX45" fmla="*/ 1623701 w 1786195"/>
                <a:gd name="connsiteY45" fmla="*/ 1204957 h 5341122"/>
                <a:gd name="connsiteX46" fmla="*/ 1615155 w 1786195"/>
                <a:gd name="connsiteY46" fmla="*/ 1042587 h 5341122"/>
                <a:gd name="connsiteX47" fmla="*/ 1598063 w 1786195"/>
                <a:gd name="connsiteY47" fmla="*/ 948583 h 5341122"/>
                <a:gd name="connsiteX48" fmla="*/ 1606609 w 1786195"/>
                <a:gd name="connsiteY48" fmla="*/ 803305 h 5341122"/>
                <a:gd name="connsiteX49" fmla="*/ 1632246 w 1786195"/>
                <a:gd name="connsiteY49" fmla="*/ 777667 h 5341122"/>
                <a:gd name="connsiteX50" fmla="*/ 1640792 w 1786195"/>
                <a:gd name="connsiteY50" fmla="*/ 752030 h 5341122"/>
                <a:gd name="connsiteX51" fmla="*/ 1640792 w 1786195"/>
                <a:gd name="connsiteY51" fmla="*/ 495656 h 5341122"/>
                <a:gd name="connsiteX52" fmla="*/ 1649338 w 1786195"/>
                <a:gd name="connsiteY52" fmla="*/ 461473 h 5341122"/>
                <a:gd name="connsiteX53" fmla="*/ 1674975 w 1786195"/>
                <a:gd name="connsiteY53" fmla="*/ 401652 h 5341122"/>
                <a:gd name="connsiteX54" fmla="*/ 1700613 w 1786195"/>
                <a:gd name="connsiteY54" fmla="*/ 376015 h 5341122"/>
                <a:gd name="connsiteX55" fmla="*/ 1709158 w 1786195"/>
                <a:gd name="connsiteY55" fmla="*/ 341832 h 5341122"/>
                <a:gd name="connsiteX56" fmla="*/ 1734796 w 1786195"/>
                <a:gd name="connsiteY56" fmla="*/ 256374 h 5341122"/>
                <a:gd name="connsiteX57" fmla="*/ 1743342 w 1786195"/>
                <a:gd name="connsiteY57" fmla="*/ 205099 h 5341122"/>
                <a:gd name="connsiteX58" fmla="*/ 1760433 w 1786195"/>
                <a:gd name="connsiteY58" fmla="*/ 153824 h 5341122"/>
                <a:gd name="connsiteX59" fmla="*/ 1768979 w 1786195"/>
                <a:gd name="connsiteY59" fmla="*/ 76912 h 5341122"/>
                <a:gd name="connsiteX60" fmla="*/ 1786071 w 1786195"/>
                <a:gd name="connsiteY60" fmla="*/ 0 h 5341122"/>
                <a:gd name="connsiteX0" fmla="*/ 0 w 1786195"/>
                <a:gd name="connsiteY0" fmla="*/ 5341122 h 5341122"/>
                <a:gd name="connsiteX1" fmla="*/ 17091 w 1786195"/>
                <a:gd name="connsiteY1" fmla="*/ 5298393 h 5341122"/>
                <a:gd name="connsiteX2" fmla="*/ 42729 w 1786195"/>
                <a:gd name="connsiteY2" fmla="*/ 5272755 h 5341122"/>
                <a:gd name="connsiteX3" fmla="*/ 367469 w 1786195"/>
                <a:gd name="connsiteY3" fmla="*/ 5264209 h 5341122"/>
                <a:gd name="connsiteX4" fmla="*/ 393106 w 1786195"/>
                <a:gd name="connsiteY4" fmla="*/ 5255664 h 5341122"/>
                <a:gd name="connsiteX5" fmla="*/ 803304 w 1786195"/>
                <a:gd name="connsiteY5" fmla="*/ 5264209 h 5341122"/>
                <a:gd name="connsiteX6" fmla="*/ 854579 w 1786195"/>
                <a:gd name="connsiteY6" fmla="*/ 5272755 h 5341122"/>
                <a:gd name="connsiteX7" fmla="*/ 880216 w 1786195"/>
                <a:gd name="connsiteY7" fmla="*/ 5281301 h 5341122"/>
                <a:gd name="connsiteX8" fmla="*/ 914400 w 1786195"/>
                <a:gd name="connsiteY8" fmla="*/ 5289847 h 5341122"/>
                <a:gd name="connsiteX9" fmla="*/ 1008403 w 1786195"/>
                <a:gd name="connsiteY9" fmla="*/ 5315484 h 5341122"/>
                <a:gd name="connsiteX10" fmla="*/ 1145136 w 1786195"/>
                <a:gd name="connsiteY10" fmla="*/ 5332576 h 5341122"/>
                <a:gd name="connsiteX11" fmla="*/ 1538243 w 1786195"/>
                <a:gd name="connsiteY11" fmla="*/ 5324030 h 5341122"/>
                <a:gd name="connsiteX12" fmla="*/ 1572426 w 1786195"/>
                <a:gd name="connsiteY12" fmla="*/ 5306938 h 5341122"/>
                <a:gd name="connsiteX13" fmla="*/ 1598063 w 1786195"/>
                <a:gd name="connsiteY13" fmla="*/ 5298393 h 5341122"/>
                <a:gd name="connsiteX14" fmla="*/ 1563880 w 1786195"/>
                <a:gd name="connsiteY14" fmla="*/ 5247118 h 5341122"/>
                <a:gd name="connsiteX15" fmla="*/ 1555334 w 1786195"/>
                <a:gd name="connsiteY15" fmla="*/ 5221480 h 5341122"/>
                <a:gd name="connsiteX16" fmla="*/ 1546788 w 1786195"/>
                <a:gd name="connsiteY16" fmla="*/ 4469451 h 5341122"/>
                <a:gd name="connsiteX17" fmla="*/ 1538243 w 1786195"/>
                <a:gd name="connsiteY17" fmla="*/ 4392538 h 5341122"/>
                <a:gd name="connsiteX18" fmla="*/ 1521151 w 1786195"/>
                <a:gd name="connsiteY18" fmla="*/ 4255806 h 5341122"/>
                <a:gd name="connsiteX19" fmla="*/ 1529697 w 1786195"/>
                <a:gd name="connsiteY19" fmla="*/ 4119073 h 5341122"/>
                <a:gd name="connsiteX20" fmla="*/ 1538243 w 1786195"/>
                <a:gd name="connsiteY20" fmla="*/ 3725966 h 5341122"/>
                <a:gd name="connsiteX21" fmla="*/ 1555334 w 1786195"/>
                <a:gd name="connsiteY21" fmla="*/ 3657600 h 5341122"/>
                <a:gd name="connsiteX22" fmla="*/ 1572426 w 1786195"/>
                <a:gd name="connsiteY22" fmla="*/ 3563596 h 5341122"/>
                <a:gd name="connsiteX23" fmla="*/ 1563880 w 1786195"/>
                <a:gd name="connsiteY23" fmla="*/ 3426864 h 5341122"/>
                <a:gd name="connsiteX24" fmla="*/ 1546788 w 1786195"/>
                <a:gd name="connsiteY24" fmla="*/ 3307223 h 5341122"/>
                <a:gd name="connsiteX25" fmla="*/ 1538243 w 1786195"/>
                <a:gd name="connsiteY25" fmla="*/ 3213219 h 5341122"/>
                <a:gd name="connsiteX26" fmla="*/ 1529697 w 1786195"/>
                <a:gd name="connsiteY26" fmla="*/ 2837204 h 5341122"/>
                <a:gd name="connsiteX27" fmla="*/ 1512605 w 1786195"/>
                <a:gd name="connsiteY27" fmla="*/ 2811566 h 5341122"/>
                <a:gd name="connsiteX28" fmla="*/ 1486968 w 1786195"/>
                <a:gd name="connsiteY28" fmla="*/ 2734654 h 5341122"/>
                <a:gd name="connsiteX29" fmla="*/ 1478422 w 1786195"/>
                <a:gd name="connsiteY29" fmla="*/ 2709017 h 5341122"/>
                <a:gd name="connsiteX30" fmla="*/ 1486968 w 1786195"/>
                <a:gd name="connsiteY30" fmla="*/ 2546647 h 5341122"/>
                <a:gd name="connsiteX31" fmla="*/ 1495514 w 1786195"/>
                <a:gd name="connsiteY31" fmla="*/ 2521009 h 5341122"/>
                <a:gd name="connsiteX32" fmla="*/ 1512605 w 1786195"/>
                <a:gd name="connsiteY32" fmla="*/ 2444097 h 5341122"/>
                <a:gd name="connsiteX33" fmla="*/ 1521151 w 1786195"/>
                <a:gd name="connsiteY33" fmla="*/ 2230452 h 5341122"/>
                <a:gd name="connsiteX34" fmla="*/ 1529697 w 1786195"/>
                <a:gd name="connsiteY34" fmla="*/ 2162086 h 5341122"/>
                <a:gd name="connsiteX35" fmla="*/ 1546788 w 1786195"/>
                <a:gd name="connsiteY35" fmla="*/ 2136449 h 5341122"/>
                <a:gd name="connsiteX36" fmla="*/ 1572426 w 1786195"/>
                <a:gd name="connsiteY36" fmla="*/ 2042445 h 5341122"/>
                <a:gd name="connsiteX37" fmla="*/ 1563880 w 1786195"/>
                <a:gd name="connsiteY37" fmla="*/ 1897166 h 5341122"/>
                <a:gd name="connsiteX38" fmla="*/ 1546788 w 1786195"/>
                <a:gd name="connsiteY38" fmla="*/ 1854437 h 5341122"/>
                <a:gd name="connsiteX39" fmla="*/ 1538243 w 1786195"/>
                <a:gd name="connsiteY39" fmla="*/ 1828800 h 5341122"/>
                <a:gd name="connsiteX40" fmla="*/ 1529697 w 1786195"/>
                <a:gd name="connsiteY40" fmla="*/ 1777525 h 5341122"/>
                <a:gd name="connsiteX41" fmla="*/ 1512605 w 1786195"/>
                <a:gd name="connsiteY41" fmla="*/ 1700613 h 5341122"/>
                <a:gd name="connsiteX42" fmla="*/ 1529697 w 1786195"/>
                <a:gd name="connsiteY42" fmla="*/ 1572426 h 5341122"/>
                <a:gd name="connsiteX43" fmla="*/ 1546788 w 1786195"/>
                <a:gd name="connsiteY43" fmla="*/ 1521151 h 5341122"/>
                <a:gd name="connsiteX44" fmla="*/ 1572426 w 1786195"/>
                <a:gd name="connsiteY44" fmla="*/ 1341690 h 5341122"/>
                <a:gd name="connsiteX45" fmla="*/ 1623701 w 1786195"/>
                <a:gd name="connsiteY45" fmla="*/ 1204957 h 5341122"/>
                <a:gd name="connsiteX46" fmla="*/ 1615155 w 1786195"/>
                <a:gd name="connsiteY46" fmla="*/ 1042587 h 5341122"/>
                <a:gd name="connsiteX47" fmla="*/ 1598063 w 1786195"/>
                <a:gd name="connsiteY47" fmla="*/ 948583 h 5341122"/>
                <a:gd name="connsiteX48" fmla="*/ 1606609 w 1786195"/>
                <a:gd name="connsiteY48" fmla="*/ 803305 h 5341122"/>
                <a:gd name="connsiteX49" fmla="*/ 1640792 w 1786195"/>
                <a:gd name="connsiteY49" fmla="*/ 752030 h 5341122"/>
                <a:gd name="connsiteX50" fmla="*/ 1640792 w 1786195"/>
                <a:gd name="connsiteY50" fmla="*/ 495656 h 5341122"/>
                <a:gd name="connsiteX51" fmla="*/ 1649338 w 1786195"/>
                <a:gd name="connsiteY51" fmla="*/ 461473 h 5341122"/>
                <a:gd name="connsiteX52" fmla="*/ 1674975 w 1786195"/>
                <a:gd name="connsiteY52" fmla="*/ 401652 h 5341122"/>
                <a:gd name="connsiteX53" fmla="*/ 1700613 w 1786195"/>
                <a:gd name="connsiteY53" fmla="*/ 376015 h 5341122"/>
                <a:gd name="connsiteX54" fmla="*/ 1709158 w 1786195"/>
                <a:gd name="connsiteY54" fmla="*/ 341832 h 5341122"/>
                <a:gd name="connsiteX55" fmla="*/ 1734796 w 1786195"/>
                <a:gd name="connsiteY55" fmla="*/ 256374 h 5341122"/>
                <a:gd name="connsiteX56" fmla="*/ 1743342 w 1786195"/>
                <a:gd name="connsiteY56" fmla="*/ 205099 h 5341122"/>
                <a:gd name="connsiteX57" fmla="*/ 1760433 w 1786195"/>
                <a:gd name="connsiteY57" fmla="*/ 153824 h 5341122"/>
                <a:gd name="connsiteX58" fmla="*/ 1768979 w 1786195"/>
                <a:gd name="connsiteY58" fmla="*/ 76912 h 5341122"/>
                <a:gd name="connsiteX59" fmla="*/ 1786071 w 1786195"/>
                <a:gd name="connsiteY59" fmla="*/ 0 h 5341122"/>
                <a:gd name="connsiteX0" fmla="*/ 0 w 1786195"/>
                <a:gd name="connsiteY0" fmla="*/ 5341122 h 5341122"/>
                <a:gd name="connsiteX1" fmla="*/ 17091 w 1786195"/>
                <a:gd name="connsiteY1" fmla="*/ 5298393 h 5341122"/>
                <a:gd name="connsiteX2" fmla="*/ 42729 w 1786195"/>
                <a:gd name="connsiteY2" fmla="*/ 5272755 h 5341122"/>
                <a:gd name="connsiteX3" fmla="*/ 367469 w 1786195"/>
                <a:gd name="connsiteY3" fmla="*/ 5264209 h 5341122"/>
                <a:gd name="connsiteX4" fmla="*/ 393106 w 1786195"/>
                <a:gd name="connsiteY4" fmla="*/ 5255664 h 5341122"/>
                <a:gd name="connsiteX5" fmla="*/ 803304 w 1786195"/>
                <a:gd name="connsiteY5" fmla="*/ 5264209 h 5341122"/>
                <a:gd name="connsiteX6" fmla="*/ 854579 w 1786195"/>
                <a:gd name="connsiteY6" fmla="*/ 5272755 h 5341122"/>
                <a:gd name="connsiteX7" fmla="*/ 880216 w 1786195"/>
                <a:gd name="connsiteY7" fmla="*/ 5281301 h 5341122"/>
                <a:gd name="connsiteX8" fmla="*/ 914400 w 1786195"/>
                <a:gd name="connsiteY8" fmla="*/ 5289847 h 5341122"/>
                <a:gd name="connsiteX9" fmla="*/ 1008403 w 1786195"/>
                <a:gd name="connsiteY9" fmla="*/ 5315484 h 5341122"/>
                <a:gd name="connsiteX10" fmla="*/ 1145136 w 1786195"/>
                <a:gd name="connsiteY10" fmla="*/ 5332576 h 5341122"/>
                <a:gd name="connsiteX11" fmla="*/ 1538243 w 1786195"/>
                <a:gd name="connsiteY11" fmla="*/ 5324030 h 5341122"/>
                <a:gd name="connsiteX12" fmla="*/ 1572426 w 1786195"/>
                <a:gd name="connsiteY12" fmla="*/ 5306938 h 5341122"/>
                <a:gd name="connsiteX13" fmla="*/ 1598063 w 1786195"/>
                <a:gd name="connsiteY13" fmla="*/ 5298393 h 5341122"/>
                <a:gd name="connsiteX14" fmla="*/ 1563880 w 1786195"/>
                <a:gd name="connsiteY14" fmla="*/ 5247118 h 5341122"/>
                <a:gd name="connsiteX15" fmla="*/ 1555334 w 1786195"/>
                <a:gd name="connsiteY15" fmla="*/ 5221480 h 5341122"/>
                <a:gd name="connsiteX16" fmla="*/ 1546788 w 1786195"/>
                <a:gd name="connsiteY16" fmla="*/ 4469451 h 5341122"/>
                <a:gd name="connsiteX17" fmla="*/ 1538243 w 1786195"/>
                <a:gd name="connsiteY17" fmla="*/ 4392538 h 5341122"/>
                <a:gd name="connsiteX18" fmla="*/ 1521151 w 1786195"/>
                <a:gd name="connsiteY18" fmla="*/ 4255806 h 5341122"/>
                <a:gd name="connsiteX19" fmla="*/ 1529697 w 1786195"/>
                <a:gd name="connsiteY19" fmla="*/ 4119073 h 5341122"/>
                <a:gd name="connsiteX20" fmla="*/ 1538243 w 1786195"/>
                <a:gd name="connsiteY20" fmla="*/ 3725966 h 5341122"/>
                <a:gd name="connsiteX21" fmla="*/ 1555334 w 1786195"/>
                <a:gd name="connsiteY21" fmla="*/ 3657600 h 5341122"/>
                <a:gd name="connsiteX22" fmla="*/ 1572426 w 1786195"/>
                <a:gd name="connsiteY22" fmla="*/ 3563596 h 5341122"/>
                <a:gd name="connsiteX23" fmla="*/ 1563880 w 1786195"/>
                <a:gd name="connsiteY23" fmla="*/ 3426864 h 5341122"/>
                <a:gd name="connsiteX24" fmla="*/ 1546788 w 1786195"/>
                <a:gd name="connsiteY24" fmla="*/ 3307223 h 5341122"/>
                <a:gd name="connsiteX25" fmla="*/ 1538243 w 1786195"/>
                <a:gd name="connsiteY25" fmla="*/ 3213219 h 5341122"/>
                <a:gd name="connsiteX26" fmla="*/ 1529697 w 1786195"/>
                <a:gd name="connsiteY26" fmla="*/ 2837204 h 5341122"/>
                <a:gd name="connsiteX27" fmla="*/ 1512605 w 1786195"/>
                <a:gd name="connsiteY27" fmla="*/ 2811566 h 5341122"/>
                <a:gd name="connsiteX28" fmla="*/ 1486968 w 1786195"/>
                <a:gd name="connsiteY28" fmla="*/ 2734654 h 5341122"/>
                <a:gd name="connsiteX29" fmla="*/ 1478422 w 1786195"/>
                <a:gd name="connsiteY29" fmla="*/ 2709017 h 5341122"/>
                <a:gd name="connsiteX30" fmla="*/ 1486968 w 1786195"/>
                <a:gd name="connsiteY30" fmla="*/ 2546647 h 5341122"/>
                <a:gd name="connsiteX31" fmla="*/ 1495514 w 1786195"/>
                <a:gd name="connsiteY31" fmla="*/ 2521009 h 5341122"/>
                <a:gd name="connsiteX32" fmla="*/ 1512605 w 1786195"/>
                <a:gd name="connsiteY32" fmla="*/ 2444097 h 5341122"/>
                <a:gd name="connsiteX33" fmla="*/ 1521151 w 1786195"/>
                <a:gd name="connsiteY33" fmla="*/ 2230452 h 5341122"/>
                <a:gd name="connsiteX34" fmla="*/ 1529697 w 1786195"/>
                <a:gd name="connsiteY34" fmla="*/ 2162086 h 5341122"/>
                <a:gd name="connsiteX35" fmla="*/ 1546788 w 1786195"/>
                <a:gd name="connsiteY35" fmla="*/ 2136449 h 5341122"/>
                <a:gd name="connsiteX36" fmla="*/ 1572426 w 1786195"/>
                <a:gd name="connsiteY36" fmla="*/ 2042445 h 5341122"/>
                <a:gd name="connsiteX37" fmla="*/ 1563880 w 1786195"/>
                <a:gd name="connsiteY37" fmla="*/ 1897166 h 5341122"/>
                <a:gd name="connsiteX38" fmla="*/ 1546788 w 1786195"/>
                <a:gd name="connsiteY38" fmla="*/ 1854437 h 5341122"/>
                <a:gd name="connsiteX39" fmla="*/ 1538243 w 1786195"/>
                <a:gd name="connsiteY39" fmla="*/ 1828800 h 5341122"/>
                <a:gd name="connsiteX40" fmla="*/ 1529697 w 1786195"/>
                <a:gd name="connsiteY40" fmla="*/ 1777525 h 5341122"/>
                <a:gd name="connsiteX41" fmla="*/ 1512605 w 1786195"/>
                <a:gd name="connsiteY41" fmla="*/ 1700613 h 5341122"/>
                <a:gd name="connsiteX42" fmla="*/ 1529697 w 1786195"/>
                <a:gd name="connsiteY42" fmla="*/ 1572426 h 5341122"/>
                <a:gd name="connsiteX43" fmla="*/ 1546788 w 1786195"/>
                <a:gd name="connsiteY43" fmla="*/ 1521151 h 5341122"/>
                <a:gd name="connsiteX44" fmla="*/ 1572426 w 1786195"/>
                <a:gd name="connsiteY44" fmla="*/ 1341690 h 5341122"/>
                <a:gd name="connsiteX45" fmla="*/ 1623701 w 1786195"/>
                <a:gd name="connsiteY45" fmla="*/ 1204957 h 5341122"/>
                <a:gd name="connsiteX46" fmla="*/ 1615155 w 1786195"/>
                <a:gd name="connsiteY46" fmla="*/ 1042587 h 5341122"/>
                <a:gd name="connsiteX47" fmla="*/ 1598063 w 1786195"/>
                <a:gd name="connsiteY47" fmla="*/ 948583 h 5341122"/>
                <a:gd name="connsiteX48" fmla="*/ 1640792 w 1786195"/>
                <a:gd name="connsiteY48" fmla="*/ 752030 h 5341122"/>
                <a:gd name="connsiteX49" fmla="*/ 1640792 w 1786195"/>
                <a:gd name="connsiteY49" fmla="*/ 495656 h 5341122"/>
                <a:gd name="connsiteX50" fmla="*/ 1649338 w 1786195"/>
                <a:gd name="connsiteY50" fmla="*/ 461473 h 5341122"/>
                <a:gd name="connsiteX51" fmla="*/ 1674975 w 1786195"/>
                <a:gd name="connsiteY51" fmla="*/ 401652 h 5341122"/>
                <a:gd name="connsiteX52" fmla="*/ 1700613 w 1786195"/>
                <a:gd name="connsiteY52" fmla="*/ 376015 h 5341122"/>
                <a:gd name="connsiteX53" fmla="*/ 1709158 w 1786195"/>
                <a:gd name="connsiteY53" fmla="*/ 341832 h 5341122"/>
                <a:gd name="connsiteX54" fmla="*/ 1734796 w 1786195"/>
                <a:gd name="connsiteY54" fmla="*/ 256374 h 5341122"/>
                <a:gd name="connsiteX55" fmla="*/ 1743342 w 1786195"/>
                <a:gd name="connsiteY55" fmla="*/ 205099 h 5341122"/>
                <a:gd name="connsiteX56" fmla="*/ 1760433 w 1786195"/>
                <a:gd name="connsiteY56" fmla="*/ 153824 h 5341122"/>
                <a:gd name="connsiteX57" fmla="*/ 1768979 w 1786195"/>
                <a:gd name="connsiteY57" fmla="*/ 76912 h 5341122"/>
                <a:gd name="connsiteX58" fmla="*/ 1786071 w 1786195"/>
                <a:gd name="connsiteY58" fmla="*/ 0 h 5341122"/>
                <a:gd name="connsiteX0" fmla="*/ 0 w 1786195"/>
                <a:gd name="connsiteY0" fmla="*/ 5341122 h 5341122"/>
                <a:gd name="connsiteX1" fmla="*/ 17091 w 1786195"/>
                <a:gd name="connsiteY1" fmla="*/ 5298393 h 5341122"/>
                <a:gd name="connsiteX2" fmla="*/ 42729 w 1786195"/>
                <a:gd name="connsiteY2" fmla="*/ 5272755 h 5341122"/>
                <a:gd name="connsiteX3" fmla="*/ 367469 w 1786195"/>
                <a:gd name="connsiteY3" fmla="*/ 5264209 h 5341122"/>
                <a:gd name="connsiteX4" fmla="*/ 393106 w 1786195"/>
                <a:gd name="connsiteY4" fmla="*/ 5255664 h 5341122"/>
                <a:gd name="connsiteX5" fmla="*/ 803304 w 1786195"/>
                <a:gd name="connsiteY5" fmla="*/ 5264209 h 5341122"/>
                <a:gd name="connsiteX6" fmla="*/ 854579 w 1786195"/>
                <a:gd name="connsiteY6" fmla="*/ 5272755 h 5341122"/>
                <a:gd name="connsiteX7" fmla="*/ 880216 w 1786195"/>
                <a:gd name="connsiteY7" fmla="*/ 5281301 h 5341122"/>
                <a:gd name="connsiteX8" fmla="*/ 914400 w 1786195"/>
                <a:gd name="connsiteY8" fmla="*/ 5289847 h 5341122"/>
                <a:gd name="connsiteX9" fmla="*/ 1008403 w 1786195"/>
                <a:gd name="connsiteY9" fmla="*/ 5315484 h 5341122"/>
                <a:gd name="connsiteX10" fmla="*/ 1145136 w 1786195"/>
                <a:gd name="connsiteY10" fmla="*/ 5332576 h 5341122"/>
                <a:gd name="connsiteX11" fmla="*/ 1538243 w 1786195"/>
                <a:gd name="connsiteY11" fmla="*/ 5324030 h 5341122"/>
                <a:gd name="connsiteX12" fmla="*/ 1572426 w 1786195"/>
                <a:gd name="connsiteY12" fmla="*/ 5306938 h 5341122"/>
                <a:gd name="connsiteX13" fmla="*/ 1598063 w 1786195"/>
                <a:gd name="connsiteY13" fmla="*/ 5298393 h 5341122"/>
                <a:gd name="connsiteX14" fmla="*/ 1563880 w 1786195"/>
                <a:gd name="connsiteY14" fmla="*/ 5247118 h 5341122"/>
                <a:gd name="connsiteX15" fmla="*/ 1555334 w 1786195"/>
                <a:gd name="connsiteY15" fmla="*/ 5221480 h 5341122"/>
                <a:gd name="connsiteX16" fmla="*/ 1546788 w 1786195"/>
                <a:gd name="connsiteY16" fmla="*/ 4469451 h 5341122"/>
                <a:gd name="connsiteX17" fmla="*/ 1538243 w 1786195"/>
                <a:gd name="connsiteY17" fmla="*/ 4392538 h 5341122"/>
                <a:gd name="connsiteX18" fmla="*/ 1521151 w 1786195"/>
                <a:gd name="connsiteY18" fmla="*/ 4255806 h 5341122"/>
                <a:gd name="connsiteX19" fmla="*/ 1529697 w 1786195"/>
                <a:gd name="connsiteY19" fmla="*/ 4119073 h 5341122"/>
                <a:gd name="connsiteX20" fmla="*/ 1538243 w 1786195"/>
                <a:gd name="connsiteY20" fmla="*/ 3725966 h 5341122"/>
                <a:gd name="connsiteX21" fmla="*/ 1555334 w 1786195"/>
                <a:gd name="connsiteY21" fmla="*/ 3657600 h 5341122"/>
                <a:gd name="connsiteX22" fmla="*/ 1572426 w 1786195"/>
                <a:gd name="connsiteY22" fmla="*/ 3563596 h 5341122"/>
                <a:gd name="connsiteX23" fmla="*/ 1563880 w 1786195"/>
                <a:gd name="connsiteY23" fmla="*/ 3426864 h 5341122"/>
                <a:gd name="connsiteX24" fmla="*/ 1546788 w 1786195"/>
                <a:gd name="connsiteY24" fmla="*/ 3307223 h 5341122"/>
                <a:gd name="connsiteX25" fmla="*/ 1538243 w 1786195"/>
                <a:gd name="connsiteY25" fmla="*/ 3213219 h 5341122"/>
                <a:gd name="connsiteX26" fmla="*/ 1529697 w 1786195"/>
                <a:gd name="connsiteY26" fmla="*/ 2837204 h 5341122"/>
                <a:gd name="connsiteX27" fmla="*/ 1512605 w 1786195"/>
                <a:gd name="connsiteY27" fmla="*/ 2811566 h 5341122"/>
                <a:gd name="connsiteX28" fmla="*/ 1486968 w 1786195"/>
                <a:gd name="connsiteY28" fmla="*/ 2734654 h 5341122"/>
                <a:gd name="connsiteX29" fmla="*/ 1478422 w 1786195"/>
                <a:gd name="connsiteY29" fmla="*/ 2709017 h 5341122"/>
                <a:gd name="connsiteX30" fmla="*/ 1486968 w 1786195"/>
                <a:gd name="connsiteY30" fmla="*/ 2546647 h 5341122"/>
                <a:gd name="connsiteX31" fmla="*/ 1495514 w 1786195"/>
                <a:gd name="connsiteY31" fmla="*/ 2521009 h 5341122"/>
                <a:gd name="connsiteX32" fmla="*/ 1512605 w 1786195"/>
                <a:gd name="connsiteY32" fmla="*/ 2444097 h 5341122"/>
                <a:gd name="connsiteX33" fmla="*/ 1521151 w 1786195"/>
                <a:gd name="connsiteY33" fmla="*/ 2230452 h 5341122"/>
                <a:gd name="connsiteX34" fmla="*/ 1529697 w 1786195"/>
                <a:gd name="connsiteY34" fmla="*/ 2162086 h 5341122"/>
                <a:gd name="connsiteX35" fmla="*/ 1546788 w 1786195"/>
                <a:gd name="connsiteY35" fmla="*/ 2136449 h 5341122"/>
                <a:gd name="connsiteX36" fmla="*/ 1572426 w 1786195"/>
                <a:gd name="connsiteY36" fmla="*/ 2042445 h 5341122"/>
                <a:gd name="connsiteX37" fmla="*/ 1563880 w 1786195"/>
                <a:gd name="connsiteY37" fmla="*/ 1897166 h 5341122"/>
                <a:gd name="connsiteX38" fmla="*/ 1546788 w 1786195"/>
                <a:gd name="connsiteY38" fmla="*/ 1854437 h 5341122"/>
                <a:gd name="connsiteX39" fmla="*/ 1538243 w 1786195"/>
                <a:gd name="connsiteY39" fmla="*/ 1828800 h 5341122"/>
                <a:gd name="connsiteX40" fmla="*/ 1512605 w 1786195"/>
                <a:gd name="connsiteY40" fmla="*/ 1700613 h 5341122"/>
                <a:gd name="connsiteX41" fmla="*/ 1529697 w 1786195"/>
                <a:gd name="connsiteY41" fmla="*/ 1572426 h 5341122"/>
                <a:gd name="connsiteX42" fmla="*/ 1546788 w 1786195"/>
                <a:gd name="connsiteY42" fmla="*/ 1521151 h 5341122"/>
                <a:gd name="connsiteX43" fmla="*/ 1572426 w 1786195"/>
                <a:gd name="connsiteY43" fmla="*/ 1341690 h 5341122"/>
                <a:gd name="connsiteX44" fmla="*/ 1623701 w 1786195"/>
                <a:gd name="connsiteY44" fmla="*/ 1204957 h 5341122"/>
                <a:gd name="connsiteX45" fmla="*/ 1615155 w 1786195"/>
                <a:gd name="connsiteY45" fmla="*/ 1042587 h 5341122"/>
                <a:gd name="connsiteX46" fmla="*/ 1598063 w 1786195"/>
                <a:gd name="connsiteY46" fmla="*/ 948583 h 5341122"/>
                <a:gd name="connsiteX47" fmla="*/ 1640792 w 1786195"/>
                <a:gd name="connsiteY47" fmla="*/ 752030 h 5341122"/>
                <a:gd name="connsiteX48" fmla="*/ 1640792 w 1786195"/>
                <a:gd name="connsiteY48" fmla="*/ 495656 h 5341122"/>
                <a:gd name="connsiteX49" fmla="*/ 1649338 w 1786195"/>
                <a:gd name="connsiteY49" fmla="*/ 461473 h 5341122"/>
                <a:gd name="connsiteX50" fmla="*/ 1674975 w 1786195"/>
                <a:gd name="connsiteY50" fmla="*/ 401652 h 5341122"/>
                <a:gd name="connsiteX51" fmla="*/ 1700613 w 1786195"/>
                <a:gd name="connsiteY51" fmla="*/ 376015 h 5341122"/>
                <a:gd name="connsiteX52" fmla="*/ 1709158 w 1786195"/>
                <a:gd name="connsiteY52" fmla="*/ 341832 h 5341122"/>
                <a:gd name="connsiteX53" fmla="*/ 1734796 w 1786195"/>
                <a:gd name="connsiteY53" fmla="*/ 256374 h 5341122"/>
                <a:gd name="connsiteX54" fmla="*/ 1743342 w 1786195"/>
                <a:gd name="connsiteY54" fmla="*/ 205099 h 5341122"/>
                <a:gd name="connsiteX55" fmla="*/ 1760433 w 1786195"/>
                <a:gd name="connsiteY55" fmla="*/ 153824 h 5341122"/>
                <a:gd name="connsiteX56" fmla="*/ 1768979 w 1786195"/>
                <a:gd name="connsiteY56" fmla="*/ 76912 h 5341122"/>
                <a:gd name="connsiteX57" fmla="*/ 1786071 w 1786195"/>
                <a:gd name="connsiteY57" fmla="*/ 0 h 5341122"/>
                <a:gd name="connsiteX0" fmla="*/ 0 w 1786195"/>
                <a:gd name="connsiteY0" fmla="*/ 5341122 h 5341122"/>
                <a:gd name="connsiteX1" fmla="*/ 17091 w 1786195"/>
                <a:gd name="connsiteY1" fmla="*/ 5298393 h 5341122"/>
                <a:gd name="connsiteX2" fmla="*/ 42729 w 1786195"/>
                <a:gd name="connsiteY2" fmla="*/ 5272755 h 5341122"/>
                <a:gd name="connsiteX3" fmla="*/ 367469 w 1786195"/>
                <a:gd name="connsiteY3" fmla="*/ 5264209 h 5341122"/>
                <a:gd name="connsiteX4" fmla="*/ 393106 w 1786195"/>
                <a:gd name="connsiteY4" fmla="*/ 5255664 h 5341122"/>
                <a:gd name="connsiteX5" fmla="*/ 803304 w 1786195"/>
                <a:gd name="connsiteY5" fmla="*/ 5264209 h 5341122"/>
                <a:gd name="connsiteX6" fmla="*/ 854579 w 1786195"/>
                <a:gd name="connsiteY6" fmla="*/ 5272755 h 5341122"/>
                <a:gd name="connsiteX7" fmla="*/ 880216 w 1786195"/>
                <a:gd name="connsiteY7" fmla="*/ 5281301 h 5341122"/>
                <a:gd name="connsiteX8" fmla="*/ 914400 w 1786195"/>
                <a:gd name="connsiteY8" fmla="*/ 5289847 h 5341122"/>
                <a:gd name="connsiteX9" fmla="*/ 1008403 w 1786195"/>
                <a:gd name="connsiteY9" fmla="*/ 5315484 h 5341122"/>
                <a:gd name="connsiteX10" fmla="*/ 1145136 w 1786195"/>
                <a:gd name="connsiteY10" fmla="*/ 5332576 h 5341122"/>
                <a:gd name="connsiteX11" fmla="*/ 1538243 w 1786195"/>
                <a:gd name="connsiteY11" fmla="*/ 5324030 h 5341122"/>
                <a:gd name="connsiteX12" fmla="*/ 1572426 w 1786195"/>
                <a:gd name="connsiteY12" fmla="*/ 5306938 h 5341122"/>
                <a:gd name="connsiteX13" fmla="*/ 1598063 w 1786195"/>
                <a:gd name="connsiteY13" fmla="*/ 5298393 h 5341122"/>
                <a:gd name="connsiteX14" fmla="*/ 1563880 w 1786195"/>
                <a:gd name="connsiteY14" fmla="*/ 5247118 h 5341122"/>
                <a:gd name="connsiteX15" fmla="*/ 1555334 w 1786195"/>
                <a:gd name="connsiteY15" fmla="*/ 5221480 h 5341122"/>
                <a:gd name="connsiteX16" fmla="*/ 1546788 w 1786195"/>
                <a:gd name="connsiteY16" fmla="*/ 4469451 h 5341122"/>
                <a:gd name="connsiteX17" fmla="*/ 1538243 w 1786195"/>
                <a:gd name="connsiteY17" fmla="*/ 4392538 h 5341122"/>
                <a:gd name="connsiteX18" fmla="*/ 1521151 w 1786195"/>
                <a:gd name="connsiteY18" fmla="*/ 4255806 h 5341122"/>
                <a:gd name="connsiteX19" fmla="*/ 1529697 w 1786195"/>
                <a:gd name="connsiteY19" fmla="*/ 4119073 h 5341122"/>
                <a:gd name="connsiteX20" fmla="*/ 1538243 w 1786195"/>
                <a:gd name="connsiteY20" fmla="*/ 3725966 h 5341122"/>
                <a:gd name="connsiteX21" fmla="*/ 1555334 w 1786195"/>
                <a:gd name="connsiteY21" fmla="*/ 3657600 h 5341122"/>
                <a:gd name="connsiteX22" fmla="*/ 1572426 w 1786195"/>
                <a:gd name="connsiteY22" fmla="*/ 3563596 h 5341122"/>
                <a:gd name="connsiteX23" fmla="*/ 1563880 w 1786195"/>
                <a:gd name="connsiteY23" fmla="*/ 3426864 h 5341122"/>
                <a:gd name="connsiteX24" fmla="*/ 1546788 w 1786195"/>
                <a:gd name="connsiteY24" fmla="*/ 3307223 h 5341122"/>
                <a:gd name="connsiteX25" fmla="*/ 1538243 w 1786195"/>
                <a:gd name="connsiteY25" fmla="*/ 3213219 h 5341122"/>
                <a:gd name="connsiteX26" fmla="*/ 1529697 w 1786195"/>
                <a:gd name="connsiteY26" fmla="*/ 2837204 h 5341122"/>
                <a:gd name="connsiteX27" fmla="*/ 1512605 w 1786195"/>
                <a:gd name="connsiteY27" fmla="*/ 2811566 h 5341122"/>
                <a:gd name="connsiteX28" fmla="*/ 1486968 w 1786195"/>
                <a:gd name="connsiteY28" fmla="*/ 2734654 h 5341122"/>
                <a:gd name="connsiteX29" fmla="*/ 1478422 w 1786195"/>
                <a:gd name="connsiteY29" fmla="*/ 2709017 h 5341122"/>
                <a:gd name="connsiteX30" fmla="*/ 1486968 w 1786195"/>
                <a:gd name="connsiteY30" fmla="*/ 2546647 h 5341122"/>
                <a:gd name="connsiteX31" fmla="*/ 1495514 w 1786195"/>
                <a:gd name="connsiteY31" fmla="*/ 2521009 h 5341122"/>
                <a:gd name="connsiteX32" fmla="*/ 1512605 w 1786195"/>
                <a:gd name="connsiteY32" fmla="*/ 2444097 h 5341122"/>
                <a:gd name="connsiteX33" fmla="*/ 1521151 w 1786195"/>
                <a:gd name="connsiteY33" fmla="*/ 2230452 h 5341122"/>
                <a:gd name="connsiteX34" fmla="*/ 1529697 w 1786195"/>
                <a:gd name="connsiteY34" fmla="*/ 2162086 h 5341122"/>
                <a:gd name="connsiteX35" fmla="*/ 1546788 w 1786195"/>
                <a:gd name="connsiteY35" fmla="*/ 2136449 h 5341122"/>
                <a:gd name="connsiteX36" fmla="*/ 1572426 w 1786195"/>
                <a:gd name="connsiteY36" fmla="*/ 2042445 h 5341122"/>
                <a:gd name="connsiteX37" fmla="*/ 1563880 w 1786195"/>
                <a:gd name="connsiteY37" fmla="*/ 1897166 h 5341122"/>
                <a:gd name="connsiteX38" fmla="*/ 1546788 w 1786195"/>
                <a:gd name="connsiteY38" fmla="*/ 1854437 h 5341122"/>
                <a:gd name="connsiteX39" fmla="*/ 1512605 w 1786195"/>
                <a:gd name="connsiteY39" fmla="*/ 1700613 h 5341122"/>
                <a:gd name="connsiteX40" fmla="*/ 1529697 w 1786195"/>
                <a:gd name="connsiteY40" fmla="*/ 1572426 h 5341122"/>
                <a:gd name="connsiteX41" fmla="*/ 1546788 w 1786195"/>
                <a:gd name="connsiteY41" fmla="*/ 1521151 h 5341122"/>
                <a:gd name="connsiteX42" fmla="*/ 1572426 w 1786195"/>
                <a:gd name="connsiteY42" fmla="*/ 1341690 h 5341122"/>
                <a:gd name="connsiteX43" fmla="*/ 1623701 w 1786195"/>
                <a:gd name="connsiteY43" fmla="*/ 1204957 h 5341122"/>
                <a:gd name="connsiteX44" fmla="*/ 1615155 w 1786195"/>
                <a:gd name="connsiteY44" fmla="*/ 1042587 h 5341122"/>
                <a:gd name="connsiteX45" fmla="*/ 1598063 w 1786195"/>
                <a:gd name="connsiteY45" fmla="*/ 948583 h 5341122"/>
                <a:gd name="connsiteX46" fmla="*/ 1640792 w 1786195"/>
                <a:gd name="connsiteY46" fmla="*/ 752030 h 5341122"/>
                <a:gd name="connsiteX47" fmla="*/ 1640792 w 1786195"/>
                <a:gd name="connsiteY47" fmla="*/ 495656 h 5341122"/>
                <a:gd name="connsiteX48" fmla="*/ 1649338 w 1786195"/>
                <a:gd name="connsiteY48" fmla="*/ 461473 h 5341122"/>
                <a:gd name="connsiteX49" fmla="*/ 1674975 w 1786195"/>
                <a:gd name="connsiteY49" fmla="*/ 401652 h 5341122"/>
                <a:gd name="connsiteX50" fmla="*/ 1700613 w 1786195"/>
                <a:gd name="connsiteY50" fmla="*/ 376015 h 5341122"/>
                <a:gd name="connsiteX51" fmla="*/ 1709158 w 1786195"/>
                <a:gd name="connsiteY51" fmla="*/ 341832 h 5341122"/>
                <a:gd name="connsiteX52" fmla="*/ 1734796 w 1786195"/>
                <a:gd name="connsiteY52" fmla="*/ 256374 h 5341122"/>
                <a:gd name="connsiteX53" fmla="*/ 1743342 w 1786195"/>
                <a:gd name="connsiteY53" fmla="*/ 205099 h 5341122"/>
                <a:gd name="connsiteX54" fmla="*/ 1760433 w 1786195"/>
                <a:gd name="connsiteY54" fmla="*/ 153824 h 5341122"/>
                <a:gd name="connsiteX55" fmla="*/ 1768979 w 1786195"/>
                <a:gd name="connsiteY55" fmla="*/ 76912 h 5341122"/>
                <a:gd name="connsiteX56" fmla="*/ 1786071 w 1786195"/>
                <a:gd name="connsiteY56" fmla="*/ 0 h 5341122"/>
                <a:gd name="connsiteX0" fmla="*/ 0 w 1786195"/>
                <a:gd name="connsiteY0" fmla="*/ 5341122 h 5341122"/>
                <a:gd name="connsiteX1" fmla="*/ 17091 w 1786195"/>
                <a:gd name="connsiteY1" fmla="*/ 5298393 h 5341122"/>
                <a:gd name="connsiteX2" fmla="*/ 42729 w 1786195"/>
                <a:gd name="connsiteY2" fmla="*/ 5272755 h 5341122"/>
                <a:gd name="connsiteX3" fmla="*/ 367469 w 1786195"/>
                <a:gd name="connsiteY3" fmla="*/ 5264209 h 5341122"/>
                <a:gd name="connsiteX4" fmla="*/ 393106 w 1786195"/>
                <a:gd name="connsiteY4" fmla="*/ 5255664 h 5341122"/>
                <a:gd name="connsiteX5" fmla="*/ 803304 w 1786195"/>
                <a:gd name="connsiteY5" fmla="*/ 5264209 h 5341122"/>
                <a:gd name="connsiteX6" fmla="*/ 854579 w 1786195"/>
                <a:gd name="connsiteY6" fmla="*/ 5272755 h 5341122"/>
                <a:gd name="connsiteX7" fmla="*/ 880216 w 1786195"/>
                <a:gd name="connsiteY7" fmla="*/ 5281301 h 5341122"/>
                <a:gd name="connsiteX8" fmla="*/ 914400 w 1786195"/>
                <a:gd name="connsiteY8" fmla="*/ 5289847 h 5341122"/>
                <a:gd name="connsiteX9" fmla="*/ 1008403 w 1786195"/>
                <a:gd name="connsiteY9" fmla="*/ 5315484 h 5341122"/>
                <a:gd name="connsiteX10" fmla="*/ 1145136 w 1786195"/>
                <a:gd name="connsiteY10" fmla="*/ 5332576 h 5341122"/>
                <a:gd name="connsiteX11" fmla="*/ 1538243 w 1786195"/>
                <a:gd name="connsiteY11" fmla="*/ 5324030 h 5341122"/>
                <a:gd name="connsiteX12" fmla="*/ 1572426 w 1786195"/>
                <a:gd name="connsiteY12" fmla="*/ 5306938 h 5341122"/>
                <a:gd name="connsiteX13" fmla="*/ 1598063 w 1786195"/>
                <a:gd name="connsiteY13" fmla="*/ 5298393 h 5341122"/>
                <a:gd name="connsiteX14" fmla="*/ 1563880 w 1786195"/>
                <a:gd name="connsiteY14" fmla="*/ 5247118 h 5341122"/>
                <a:gd name="connsiteX15" fmla="*/ 1555334 w 1786195"/>
                <a:gd name="connsiteY15" fmla="*/ 5221480 h 5341122"/>
                <a:gd name="connsiteX16" fmla="*/ 1546788 w 1786195"/>
                <a:gd name="connsiteY16" fmla="*/ 4469451 h 5341122"/>
                <a:gd name="connsiteX17" fmla="*/ 1538243 w 1786195"/>
                <a:gd name="connsiteY17" fmla="*/ 4392538 h 5341122"/>
                <a:gd name="connsiteX18" fmla="*/ 1521151 w 1786195"/>
                <a:gd name="connsiteY18" fmla="*/ 4255806 h 5341122"/>
                <a:gd name="connsiteX19" fmla="*/ 1529697 w 1786195"/>
                <a:gd name="connsiteY19" fmla="*/ 4119073 h 5341122"/>
                <a:gd name="connsiteX20" fmla="*/ 1538243 w 1786195"/>
                <a:gd name="connsiteY20" fmla="*/ 3725966 h 5341122"/>
                <a:gd name="connsiteX21" fmla="*/ 1555334 w 1786195"/>
                <a:gd name="connsiteY21" fmla="*/ 3657600 h 5341122"/>
                <a:gd name="connsiteX22" fmla="*/ 1572426 w 1786195"/>
                <a:gd name="connsiteY22" fmla="*/ 3563596 h 5341122"/>
                <a:gd name="connsiteX23" fmla="*/ 1563880 w 1786195"/>
                <a:gd name="connsiteY23" fmla="*/ 3426864 h 5341122"/>
                <a:gd name="connsiteX24" fmla="*/ 1546788 w 1786195"/>
                <a:gd name="connsiteY24" fmla="*/ 3307223 h 5341122"/>
                <a:gd name="connsiteX25" fmla="*/ 1538243 w 1786195"/>
                <a:gd name="connsiteY25" fmla="*/ 3213219 h 5341122"/>
                <a:gd name="connsiteX26" fmla="*/ 1529697 w 1786195"/>
                <a:gd name="connsiteY26" fmla="*/ 2837204 h 5341122"/>
                <a:gd name="connsiteX27" fmla="*/ 1512605 w 1786195"/>
                <a:gd name="connsiteY27" fmla="*/ 2811566 h 5341122"/>
                <a:gd name="connsiteX28" fmla="*/ 1486968 w 1786195"/>
                <a:gd name="connsiteY28" fmla="*/ 2734654 h 5341122"/>
                <a:gd name="connsiteX29" fmla="*/ 1478422 w 1786195"/>
                <a:gd name="connsiteY29" fmla="*/ 2709017 h 5341122"/>
                <a:gd name="connsiteX30" fmla="*/ 1486968 w 1786195"/>
                <a:gd name="connsiteY30" fmla="*/ 2546647 h 5341122"/>
                <a:gd name="connsiteX31" fmla="*/ 1495514 w 1786195"/>
                <a:gd name="connsiteY31" fmla="*/ 2521009 h 5341122"/>
                <a:gd name="connsiteX32" fmla="*/ 1512605 w 1786195"/>
                <a:gd name="connsiteY32" fmla="*/ 2444097 h 5341122"/>
                <a:gd name="connsiteX33" fmla="*/ 1521151 w 1786195"/>
                <a:gd name="connsiteY33" fmla="*/ 2230452 h 5341122"/>
                <a:gd name="connsiteX34" fmla="*/ 1529697 w 1786195"/>
                <a:gd name="connsiteY34" fmla="*/ 2162086 h 5341122"/>
                <a:gd name="connsiteX35" fmla="*/ 1546788 w 1786195"/>
                <a:gd name="connsiteY35" fmla="*/ 2136449 h 5341122"/>
                <a:gd name="connsiteX36" fmla="*/ 1572426 w 1786195"/>
                <a:gd name="connsiteY36" fmla="*/ 2042445 h 5341122"/>
                <a:gd name="connsiteX37" fmla="*/ 1563880 w 1786195"/>
                <a:gd name="connsiteY37" fmla="*/ 1897166 h 5341122"/>
                <a:gd name="connsiteX38" fmla="*/ 1512605 w 1786195"/>
                <a:gd name="connsiteY38" fmla="*/ 1700613 h 5341122"/>
                <a:gd name="connsiteX39" fmla="*/ 1529697 w 1786195"/>
                <a:gd name="connsiteY39" fmla="*/ 1572426 h 5341122"/>
                <a:gd name="connsiteX40" fmla="*/ 1546788 w 1786195"/>
                <a:gd name="connsiteY40" fmla="*/ 1521151 h 5341122"/>
                <a:gd name="connsiteX41" fmla="*/ 1572426 w 1786195"/>
                <a:gd name="connsiteY41" fmla="*/ 1341690 h 5341122"/>
                <a:gd name="connsiteX42" fmla="*/ 1623701 w 1786195"/>
                <a:gd name="connsiteY42" fmla="*/ 1204957 h 5341122"/>
                <a:gd name="connsiteX43" fmla="*/ 1615155 w 1786195"/>
                <a:gd name="connsiteY43" fmla="*/ 1042587 h 5341122"/>
                <a:gd name="connsiteX44" fmla="*/ 1598063 w 1786195"/>
                <a:gd name="connsiteY44" fmla="*/ 948583 h 5341122"/>
                <a:gd name="connsiteX45" fmla="*/ 1640792 w 1786195"/>
                <a:gd name="connsiteY45" fmla="*/ 752030 h 5341122"/>
                <a:gd name="connsiteX46" fmla="*/ 1640792 w 1786195"/>
                <a:gd name="connsiteY46" fmla="*/ 495656 h 5341122"/>
                <a:gd name="connsiteX47" fmla="*/ 1649338 w 1786195"/>
                <a:gd name="connsiteY47" fmla="*/ 461473 h 5341122"/>
                <a:gd name="connsiteX48" fmla="*/ 1674975 w 1786195"/>
                <a:gd name="connsiteY48" fmla="*/ 401652 h 5341122"/>
                <a:gd name="connsiteX49" fmla="*/ 1700613 w 1786195"/>
                <a:gd name="connsiteY49" fmla="*/ 376015 h 5341122"/>
                <a:gd name="connsiteX50" fmla="*/ 1709158 w 1786195"/>
                <a:gd name="connsiteY50" fmla="*/ 341832 h 5341122"/>
                <a:gd name="connsiteX51" fmla="*/ 1734796 w 1786195"/>
                <a:gd name="connsiteY51" fmla="*/ 256374 h 5341122"/>
                <a:gd name="connsiteX52" fmla="*/ 1743342 w 1786195"/>
                <a:gd name="connsiteY52" fmla="*/ 205099 h 5341122"/>
                <a:gd name="connsiteX53" fmla="*/ 1760433 w 1786195"/>
                <a:gd name="connsiteY53" fmla="*/ 153824 h 5341122"/>
                <a:gd name="connsiteX54" fmla="*/ 1768979 w 1786195"/>
                <a:gd name="connsiteY54" fmla="*/ 76912 h 5341122"/>
                <a:gd name="connsiteX55" fmla="*/ 1786071 w 1786195"/>
                <a:gd name="connsiteY55" fmla="*/ 0 h 5341122"/>
                <a:gd name="connsiteX0" fmla="*/ 0 w 1786195"/>
                <a:gd name="connsiteY0" fmla="*/ 5341122 h 5341122"/>
                <a:gd name="connsiteX1" fmla="*/ 17091 w 1786195"/>
                <a:gd name="connsiteY1" fmla="*/ 5298393 h 5341122"/>
                <a:gd name="connsiteX2" fmla="*/ 42729 w 1786195"/>
                <a:gd name="connsiteY2" fmla="*/ 5272755 h 5341122"/>
                <a:gd name="connsiteX3" fmla="*/ 367469 w 1786195"/>
                <a:gd name="connsiteY3" fmla="*/ 5264209 h 5341122"/>
                <a:gd name="connsiteX4" fmla="*/ 393106 w 1786195"/>
                <a:gd name="connsiteY4" fmla="*/ 5255664 h 5341122"/>
                <a:gd name="connsiteX5" fmla="*/ 803304 w 1786195"/>
                <a:gd name="connsiteY5" fmla="*/ 5264209 h 5341122"/>
                <a:gd name="connsiteX6" fmla="*/ 854579 w 1786195"/>
                <a:gd name="connsiteY6" fmla="*/ 5272755 h 5341122"/>
                <a:gd name="connsiteX7" fmla="*/ 880216 w 1786195"/>
                <a:gd name="connsiteY7" fmla="*/ 5281301 h 5341122"/>
                <a:gd name="connsiteX8" fmla="*/ 914400 w 1786195"/>
                <a:gd name="connsiteY8" fmla="*/ 5289847 h 5341122"/>
                <a:gd name="connsiteX9" fmla="*/ 1008403 w 1786195"/>
                <a:gd name="connsiteY9" fmla="*/ 5315484 h 5341122"/>
                <a:gd name="connsiteX10" fmla="*/ 1145136 w 1786195"/>
                <a:gd name="connsiteY10" fmla="*/ 5332576 h 5341122"/>
                <a:gd name="connsiteX11" fmla="*/ 1538243 w 1786195"/>
                <a:gd name="connsiteY11" fmla="*/ 5324030 h 5341122"/>
                <a:gd name="connsiteX12" fmla="*/ 1572426 w 1786195"/>
                <a:gd name="connsiteY12" fmla="*/ 5306938 h 5341122"/>
                <a:gd name="connsiteX13" fmla="*/ 1598063 w 1786195"/>
                <a:gd name="connsiteY13" fmla="*/ 5298393 h 5341122"/>
                <a:gd name="connsiteX14" fmla="*/ 1563880 w 1786195"/>
                <a:gd name="connsiteY14" fmla="*/ 5247118 h 5341122"/>
                <a:gd name="connsiteX15" fmla="*/ 1555334 w 1786195"/>
                <a:gd name="connsiteY15" fmla="*/ 5221480 h 5341122"/>
                <a:gd name="connsiteX16" fmla="*/ 1546788 w 1786195"/>
                <a:gd name="connsiteY16" fmla="*/ 4469451 h 5341122"/>
                <a:gd name="connsiteX17" fmla="*/ 1538243 w 1786195"/>
                <a:gd name="connsiteY17" fmla="*/ 4392538 h 5341122"/>
                <a:gd name="connsiteX18" fmla="*/ 1521151 w 1786195"/>
                <a:gd name="connsiteY18" fmla="*/ 4255806 h 5341122"/>
                <a:gd name="connsiteX19" fmla="*/ 1529697 w 1786195"/>
                <a:gd name="connsiteY19" fmla="*/ 4119073 h 5341122"/>
                <a:gd name="connsiteX20" fmla="*/ 1538243 w 1786195"/>
                <a:gd name="connsiteY20" fmla="*/ 3725966 h 5341122"/>
                <a:gd name="connsiteX21" fmla="*/ 1555334 w 1786195"/>
                <a:gd name="connsiteY21" fmla="*/ 3657600 h 5341122"/>
                <a:gd name="connsiteX22" fmla="*/ 1572426 w 1786195"/>
                <a:gd name="connsiteY22" fmla="*/ 3563596 h 5341122"/>
                <a:gd name="connsiteX23" fmla="*/ 1563880 w 1786195"/>
                <a:gd name="connsiteY23" fmla="*/ 3426864 h 5341122"/>
                <a:gd name="connsiteX24" fmla="*/ 1546788 w 1786195"/>
                <a:gd name="connsiteY24" fmla="*/ 3307223 h 5341122"/>
                <a:gd name="connsiteX25" fmla="*/ 1538243 w 1786195"/>
                <a:gd name="connsiteY25" fmla="*/ 3213219 h 5341122"/>
                <a:gd name="connsiteX26" fmla="*/ 1529697 w 1786195"/>
                <a:gd name="connsiteY26" fmla="*/ 2837204 h 5341122"/>
                <a:gd name="connsiteX27" fmla="*/ 1512605 w 1786195"/>
                <a:gd name="connsiteY27" fmla="*/ 2811566 h 5341122"/>
                <a:gd name="connsiteX28" fmla="*/ 1486968 w 1786195"/>
                <a:gd name="connsiteY28" fmla="*/ 2734654 h 5341122"/>
                <a:gd name="connsiteX29" fmla="*/ 1478422 w 1786195"/>
                <a:gd name="connsiteY29" fmla="*/ 2709017 h 5341122"/>
                <a:gd name="connsiteX30" fmla="*/ 1486968 w 1786195"/>
                <a:gd name="connsiteY30" fmla="*/ 2546647 h 5341122"/>
                <a:gd name="connsiteX31" fmla="*/ 1495514 w 1786195"/>
                <a:gd name="connsiteY31" fmla="*/ 2521009 h 5341122"/>
                <a:gd name="connsiteX32" fmla="*/ 1512605 w 1786195"/>
                <a:gd name="connsiteY32" fmla="*/ 2444097 h 5341122"/>
                <a:gd name="connsiteX33" fmla="*/ 1521151 w 1786195"/>
                <a:gd name="connsiteY33" fmla="*/ 2230452 h 5341122"/>
                <a:gd name="connsiteX34" fmla="*/ 1529697 w 1786195"/>
                <a:gd name="connsiteY34" fmla="*/ 2162086 h 5341122"/>
                <a:gd name="connsiteX35" fmla="*/ 1546788 w 1786195"/>
                <a:gd name="connsiteY35" fmla="*/ 2136449 h 5341122"/>
                <a:gd name="connsiteX36" fmla="*/ 1572426 w 1786195"/>
                <a:gd name="connsiteY36" fmla="*/ 2042445 h 5341122"/>
                <a:gd name="connsiteX37" fmla="*/ 1563880 w 1786195"/>
                <a:gd name="connsiteY37" fmla="*/ 1897166 h 5341122"/>
                <a:gd name="connsiteX38" fmla="*/ 1548142 w 1786195"/>
                <a:gd name="connsiteY38" fmla="*/ 1700613 h 5341122"/>
                <a:gd name="connsiteX39" fmla="*/ 1529697 w 1786195"/>
                <a:gd name="connsiteY39" fmla="*/ 1572426 h 5341122"/>
                <a:gd name="connsiteX40" fmla="*/ 1546788 w 1786195"/>
                <a:gd name="connsiteY40" fmla="*/ 1521151 h 5341122"/>
                <a:gd name="connsiteX41" fmla="*/ 1572426 w 1786195"/>
                <a:gd name="connsiteY41" fmla="*/ 1341690 h 5341122"/>
                <a:gd name="connsiteX42" fmla="*/ 1623701 w 1786195"/>
                <a:gd name="connsiteY42" fmla="*/ 1204957 h 5341122"/>
                <a:gd name="connsiteX43" fmla="*/ 1615155 w 1786195"/>
                <a:gd name="connsiteY43" fmla="*/ 1042587 h 5341122"/>
                <a:gd name="connsiteX44" fmla="*/ 1598063 w 1786195"/>
                <a:gd name="connsiteY44" fmla="*/ 948583 h 5341122"/>
                <a:gd name="connsiteX45" fmla="*/ 1640792 w 1786195"/>
                <a:gd name="connsiteY45" fmla="*/ 752030 h 5341122"/>
                <a:gd name="connsiteX46" fmla="*/ 1640792 w 1786195"/>
                <a:gd name="connsiteY46" fmla="*/ 495656 h 5341122"/>
                <a:gd name="connsiteX47" fmla="*/ 1649338 w 1786195"/>
                <a:gd name="connsiteY47" fmla="*/ 461473 h 5341122"/>
                <a:gd name="connsiteX48" fmla="*/ 1674975 w 1786195"/>
                <a:gd name="connsiteY48" fmla="*/ 401652 h 5341122"/>
                <a:gd name="connsiteX49" fmla="*/ 1700613 w 1786195"/>
                <a:gd name="connsiteY49" fmla="*/ 376015 h 5341122"/>
                <a:gd name="connsiteX50" fmla="*/ 1709158 w 1786195"/>
                <a:gd name="connsiteY50" fmla="*/ 341832 h 5341122"/>
                <a:gd name="connsiteX51" fmla="*/ 1734796 w 1786195"/>
                <a:gd name="connsiteY51" fmla="*/ 256374 h 5341122"/>
                <a:gd name="connsiteX52" fmla="*/ 1743342 w 1786195"/>
                <a:gd name="connsiteY52" fmla="*/ 205099 h 5341122"/>
                <a:gd name="connsiteX53" fmla="*/ 1760433 w 1786195"/>
                <a:gd name="connsiteY53" fmla="*/ 153824 h 5341122"/>
                <a:gd name="connsiteX54" fmla="*/ 1768979 w 1786195"/>
                <a:gd name="connsiteY54" fmla="*/ 76912 h 5341122"/>
                <a:gd name="connsiteX55" fmla="*/ 1786071 w 1786195"/>
                <a:gd name="connsiteY55" fmla="*/ 0 h 5341122"/>
                <a:gd name="connsiteX0" fmla="*/ 0 w 1786195"/>
                <a:gd name="connsiteY0" fmla="*/ 5341122 h 5341122"/>
                <a:gd name="connsiteX1" fmla="*/ 17091 w 1786195"/>
                <a:gd name="connsiteY1" fmla="*/ 5298393 h 5341122"/>
                <a:gd name="connsiteX2" fmla="*/ 42729 w 1786195"/>
                <a:gd name="connsiteY2" fmla="*/ 5272755 h 5341122"/>
                <a:gd name="connsiteX3" fmla="*/ 367469 w 1786195"/>
                <a:gd name="connsiteY3" fmla="*/ 5264209 h 5341122"/>
                <a:gd name="connsiteX4" fmla="*/ 393106 w 1786195"/>
                <a:gd name="connsiteY4" fmla="*/ 5255664 h 5341122"/>
                <a:gd name="connsiteX5" fmla="*/ 803304 w 1786195"/>
                <a:gd name="connsiteY5" fmla="*/ 5264209 h 5341122"/>
                <a:gd name="connsiteX6" fmla="*/ 854579 w 1786195"/>
                <a:gd name="connsiteY6" fmla="*/ 5272755 h 5341122"/>
                <a:gd name="connsiteX7" fmla="*/ 880216 w 1786195"/>
                <a:gd name="connsiteY7" fmla="*/ 5281301 h 5341122"/>
                <a:gd name="connsiteX8" fmla="*/ 914400 w 1786195"/>
                <a:gd name="connsiteY8" fmla="*/ 5289847 h 5341122"/>
                <a:gd name="connsiteX9" fmla="*/ 1008403 w 1786195"/>
                <a:gd name="connsiteY9" fmla="*/ 5315484 h 5341122"/>
                <a:gd name="connsiteX10" fmla="*/ 1145136 w 1786195"/>
                <a:gd name="connsiteY10" fmla="*/ 5332576 h 5341122"/>
                <a:gd name="connsiteX11" fmla="*/ 1538243 w 1786195"/>
                <a:gd name="connsiteY11" fmla="*/ 5324030 h 5341122"/>
                <a:gd name="connsiteX12" fmla="*/ 1572426 w 1786195"/>
                <a:gd name="connsiteY12" fmla="*/ 5306938 h 5341122"/>
                <a:gd name="connsiteX13" fmla="*/ 1598063 w 1786195"/>
                <a:gd name="connsiteY13" fmla="*/ 5298393 h 5341122"/>
                <a:gd name="connsiteX14" fmla="*/ 1563880 w 1786195"/>
                <a:gd name="connsiteY14" fmla="*/ 5247118 h 5341122"/>
                <a:gd name="connsiteX15" fmla="*/ 1555334 w 1786195"/>
                <a:gd name="connsiteY15" fmla="*/ 5221480 h 5341122"/>
                <a:gd name="connsiteX16" fmla="*/ 1546788 w 1786195"/>
                <a:gd name="connsiteY16" fmla="*/ 4469451 h 5341122"/>
                <a:gd name="connsiteX17" fmla="*/ 1538243 w 1786195"/>
                <a:gd name="connsiteY17" fmla="*/ 4392538 h 5341122"/>
                <a:gd name="connsiteX18" fmla="*/ 1521151 w 1786195"/>
                <a:gd name="connsiteY18" fmla="*/ 4255806 h 5341122"/>
                <a:gd name="connsiteX19" fmla="*/ 1529697 w 1786195"/>
                <a:gd name="connsiteY19" fmla="*/ 4119073 h 5341122"/>
                <a:gd name="connsiteX20" fmla="*/ 1538243 w 1786195"/>
                <a:gd name="connsiteY20" fmla="*/ 3725966 h 5341122"/>
                <a:gd name="connsiteX21" fmla="*/ 1555334 w 1786195"/>
                <a:gd name="connsiteY21" fmla="*/ 3657600 h 5341122"/>
                <a:gd name="connsiteX22" fmla="*/ 1572426 w 1786195"/>
                <a:gd name="connsiteY22" fmla="*/ 3563596 h 5341122"/>
                <a:gd name="connsiteX23" fmla="*/ 1563880 w 1786195"/>
                <a:gd name="connsiteY23" fmla="*/ 3426864 h 5341122"/>
                <a:gd name="connsiteX24" fmla="*/ 1546788 w 1786195"/>
                <a:gd name="connsiteY24" fmla="*/ 3307223 h 5341122"/>
                <a:gd name="connsiteX25" fmla="*/ 1538243 w 1786195"/>
                <a:gd name="connsiteY25" fmla="*/ 3213219 h 5341122"/>
                <a:gd name="connsiteX26" fmla="*/ 1529697 w 1786195"/>
                <a:gd name="connsiteY26" fmla="*/ 2837204 h 5341122"/>
                <a:gd name="connsiteX27" fmla="*/ 1512605 w 1786195"/>
                <a:gd name="connsiteY27" fmla="*/ 2811566 h 5341122"/>
                <a:gd name="connsiteX28" fmla="*/ 1486968 w 1786195"/>
                <a:gd name="connsiteY28" fmla="*/ 2734654 h 5341122"/>
                <a:gd name="connsiteX29" fmla="*/ 1478422 w 1786195"/>
                <a:gd name="connsiteY29" fmla="*/ 2709017 h 5341122"/>
                <a:gd name="connsiteX30" fmla="*/ 1486968 w 1786195"/>
                <a:gd name="connsiteY30" fmla="*/ 2546647 h 5341122"/>
                <a:gd name="connsiteX31" fmla="*/ 1495514 w 1786195"/>
                <a:gd name="connsiteY31" fmla="*/ 2521009 h 5341122"/>
                <a:gd name="connsiteX32" fmla="*/ 1512605 w 1786195"/>
                <a:gd name="connsiteY32" fmla="*/ 2444097 h 5341122"/>
                <a:gd name="connsiteX33" fmla="*/ 1521151 w 1786195"/>
                <a:gd name="connsiteY33" fmla="*/ 2230452 h 5341122"/>
                <a:gd name="connsiteX34" fmla="*/ 1529697 w 1786195"/>
                <a:gd name="connsiteY34" fmla="*/ 2162086 h 5341122"/>
                <a:gd name="connsiteX35" fmla="*/ 1546788 w 1786195"/>
                <a:gd name="connsiteY35" fmla="*/ 2136449 h 5341122"/>
                <a:gd name="connsiteX36" fmla="*/ 1572426 w 1786195"/>
                <a:gd name="connsiteY36" fmla="*/ 2042445 h 5341122"/>
                <a:gd name="connsiteX37" fmla="*/ 1563880 w 1786195"/>
                <a:gd name="connsiteY37" fmla="*/ 1897166 h 5341122"/>
                <a:gd name="connsiteX38" fmla="*/ 1548142 w 1786195"/>
                <a:gd name="connsiteY38" fmla="*/ 1700613 h 5341122"/>
                <a:gd name="connsiteX39" fmla="*/ 1546788 w 1786195"/>
                <a:gd name="connsiteY39" fmla="*/ 1521151 h 5341122"/>
                <a:gd name="connsiteX40" fmla="*/ 1572426 w 1786195"/>
                <a:gd name="connsiteY40" fmla="*/ 1341690 h 5341122"/>
                <a:gd name="connsiteX41" fmla="*/ 1623701 w 1786195"/>
                <a:gd name="connsiteY41" fmla="*/ 1204957 h 5341122"/>
                <a:gd name="connsiteX42" fmla="*/ 1615155 w 1786195"/>
                <a:gd name="connsiteY42" fmla="*/ 1042587 h 5341122"/>
                <a:gd name="connsiteX43" fmla="*/ 1598063 w 1786195"/>
                <a:gd name="connsiteY43" fmla="*/ 948583 h 5341122"/>
                <a:gd name="connsiteX44" fmla="*/ 1640792 w 1786195"/>
                <a:gd name="connsiteY44" fmla="*/ 752030 h 5341122"/>
                <a:gd name="connsiteX45" fmla="*/ 1640792 w 1786195"/>
                <a:gd name="connsiteY45" fmla="*/ 495656 h 5341122"/>
                <a:gd name="connsiteX46" fmla="*/ 1649338 w 1786195"/>
                <a:gd name="connsiteY46" fmla="*/ 461473 h 5341122"/>
                <a:gd name="connsiteX47" fmla="*/ 1674975 w 1786195"/>
                <a:gd name="connsiteY47" fmla="*/ 401652 h 5341122"/>
                <a:gd name="connsiteX48" fmla="*/ 1700613 w 1786195"/>
                <a:gd name="connsiteY48" fmla="*/ 376015 h 5341122"/>
                <a:gd name="connsiteX49" fmla="*/ 1709158 w 1786195"/>
                <a:gd name="connsiteY49" fmla="*/ 341832 h 5341122"/>
                <a:gd name="connsiteX50" fmla="*/ 1734796 w 1786195"/>
                <a:gd name="connsiteY50" fmla="*/ 256374 h 5341122"/>
                <a:gd name="connsiteX51" fmla="*/ 1743342 w 1786195"/>
                <a:gd name="connsiteY51" fmla="*/ 205099 h 5341122"/>
                <a:gd name="connsiteX52" fmla="*/ 1760433 w 1786195"/>
                <a:gd name="connsiteY52" fmla="*/ 153824 h 5341122"/>
                <a:gd name="connsiteX53" fmla="*/ 1768979 w 1786195"/>
                <a:gd name="connsiteY53" fmla="*/ 76912 h 5341122"/>
                <a:gd name="connsiteX54" fmla="*/ 1786071 w 1786195"/>
                <a:gd name="connsiteY54" fmla="*/ 0 h 5341122"/>
                <a:gd name="connsiteX0" fmla="*/ 0 w 1786195"/>
                <a:gd name="connsiteY0" fmla="*/ 5341122 h 5341122"/>
                <a:gd name="connsiteX1" fmla="*/ 17091 w 1786195"/>
                <a:gd name="connsiteY1" fmla="*/ 5298393 h 5341122"/>
                <a:gd name="connsiteX2" fmla="*/ 42729 w 1786195"/>
                <a:gd name="connsiteY2" fmla="*/ 5272755 h 5341122"/>
                <a:gd name="connsiteX3" fmla="*/ 367469 w 1786195"/>
                <a:gd name="connsiteY3" fmla="*/ 5264209 h 5341122"/>
                <a:gd name="connsiteX4" fmla="*/ 393106 w 1786195"/>
                <a:gd name="connsiteY4" fmla="*/ 5255664 h 5341122"/>
                <a:gd name="connsiteX5" fmla="*/ 803304 w 1786195"/>
                <a:gd name="connsiteY5" fmla="*/ 5264209 h 5341122"/>
                <a:gd name="connsiteX6" fmla="*/ 854579 w 1786195"/>
                <a:gd name="connsiteY6" fmla="*/ 5272755 h 5341122"/>
                <a:gd name="connsiteX7" fmla="*/ 880216 w 1786195"/>
                <a:gd name="connsiteY7" fmla="*/ 5281301 h 5341122"/>
                <a:gd name="connsiteX8" fmla="*/ 914400 w 1786195"/>
                <a:gd name="connsiteY8" fmla="*/ 5289847 h 5341122"/>
                <a:gd name="connsiteX9" fmla="*/ 1008403 w 1786195"/>
                <a:gd name="connsiteY9" fmla="*/ 5315484 h 5341122"/>
                <a:gd name="connsiteX10" fmla="*/ 1145136 w 1786195"/>
                <a:gd name="connsiteY10" fmla="*/ 5332576 h 5341122"/>
                <a:gd name="connsiteX11" fmla="*/ 1538243 w 1786195"/>
                <a:gd name="connsiteY11" fmla="*/ 5324030 h 5341122"/>
                <a:gd name="connsiteX12" fmla="*/ 1572426 w 1786195"/>
                <a:gd name="connsiteY12" fmla="*/ 5306938 h 5341122"/>
                <a:gd name="connsiteX13" fmla="*/ 1598063 w 1786195"/>
                <a:gd name="connsiteY13" fmla="*/ 5298393 h 5341122"/>
                <a:gd name="connsiteX14" fmla="*/ 1563880 w 1786195"/>
                <a:gd name="connsiteY14" fmla="*/ 5247118 h 5341122"/>
                <a:gd name="connsiteX15" fmla="*/ 1555334 w 1786195"/>
                <a:gd name="connsiteY15" fmla="*/ 5221480 h 5341122"/>
                <a:gd name="connsiteX16" fmla="*/ 1546788 w 1786195"/>
                <a:gd name="connsiteY16" fmla="*/ 4469451 h 5341122"/>
                <a:gd name="connsiteX17" fmla="*/ 1538243 w 1786195"/>
                <a:gd name="connsiteY17" fmla="*/ 4392538 h 5341122"/>
                <a:gd name="connsiteX18" fmla="*/ 1521151 w 1786195"/>
                <a:gd name="connsiteY18" fmla="*/ 4255806 h 5341122"/>
                <a:gd name="connsiteX19" fmla="*/ 1529697 w 1786195"/>
                <a:gd name="connsiteY19" fmla="*/ 4119073 h 5341122"/>
                <a:gd name="connsiteX20" fmla="*/ 1538243 w 1786195"/>
                <a:gd name="connsiteY20" fmla="*/ 3725966 h 5341122"/>
                <a:gd name="connsiteX21" fmla="*/ 1555334 w 1786195"/>
                <a:gd name="connsiteY21" fmla="*/ 3657600 h 5341122"/>
                <a:gd name="connsiteX22" fmla="*/ 1572426 w 1786195"/>
                <a:gd name="connsiteY22" fmla="*/ 3563596 h 5341122"/>
                <a:gd name="connsiteX23" fmla="*/ 1563880 w 1786195"/>
                <a:gd name="connsiteY23" fmla="*/ 3426864 h 5341122"/>
                <a:gd name="connsiteX24" fmla="*/ 1546788 w 1786195"/>
                <a:gd name="connsiteY24" fmla="*/ 3307223 h 5341122"/>
                <a:gd name="connsiteX25" fmla="*/ 1538243 w 1786195"/>
                <a:gd name="connsiteY25" fmla="*/ 3213219 h 5341122"/>
                <a:gd name="connsiteX26" fmla="*/ 1529697 w 1786195"/>
                <a:gd name="connsiteY26" fmla="*/ 2837204 h 5341122"/>
                <a:gd name="connsiteX27" fmla="*/ 1486968 w 1786195"/>
                <a:gd name="connsiteY27" fmla="*/ 2734654 h 5341122"/>
                <a:gd name="connsiteX28" fmla="*/ 1478422 w 1786195"/>
                <a:gd name="connsiteY28" fmla="*/ 2709017 h 5341122"/>
                <a:gd name="connsiteX29" fmla="*/ 1486968 w 1786195"/>
                <a:gd name="connsiteY29" fmla="*/ 2546647 h 5341122"/>
                <a:gd name="connsiteX30" fmla="*/ 1495514 w 1786195"/>
                <a:gd name="connsiteY30" fmla="*/ 2521009 h 5341122"/>
                <a:gd name="connsiteX31" fmla="*/ 1512605 w 1786195"/>
                <a:gd name="connsiteY31" fmla="*/ 2444097 h 5341122"/>
                <a:gd name="connsiteX32" fmla="*/ 1521151 w 1786195"/>
                <a:gd name="connsiteY32" fmla="*/ 2230452 h 5341122"/>
                <a:gd name="connsiteX33" fmla="*/ 1529697 w 1786195"/>
                <a:gd name="connsiteY33" fmla="*/ 2162086 h 5341122"/>
                <a:gd name="connsiteX34" fmla="*/ 1546788 w 1786195"/>
                <a:gd name="connsiteY34" fmla="*/ 2136449 h 5341122"/>
                <a:gd name="connsiteX35" fmla="*/ 1572426 w 1786195"/>
                <a:gd name="connsiteY35" fmla="*/ 2042445 h 5341122"/>
                <a:gd name="connsiteX36" fmla="*/ 1563880 w 1786195"/>
                <a:gd name="connsiteY36" fmla="*/ 1897166 h 5341122"/>
                <a:gd name="connsiteX37" fmla="*/ 1548142 w 1786195"/>
                <a:gd name="connsiteY37" fmla="*/ 1700613 h 5341122"/>
                <a:gd name="connsiteX38" fmla="*/ 1546788 w 1786195"/>
                <a:gd name="connsiteY38" fmla="*/ 1521151 h 5341122"/>
                <a:gd name="connsiteX39" fmla="*/ 1572426 w 1786195"/>
                <a:gd name="connsiteY39" fmla="*/ 1341690 h 5341122"/>
                <a:gd name="connsiteX40" fmla="*/ 1623701 w 1786195"/>
                <a:gd name="connsiteY40" fmla="*/ 1204957 h 5341122"/>
                <a:gd name="connsiteX41" fmla="*/ 1615155 w 1786195"/>
                <a:gd name="connsiteY41" fmla="*/ 1042587 h 5341122"/>
                <a:gd name="connsiteX42" fmla="*/ 1598063 w 1786195"/>
                <a:gd name="connsiteY42" fmla="*/ 948583 h 5341122"/>
                <a:gd name="connsiteX43" fmla="*/ 1640792 w 1786195"/>
                <a:gd name="connsiteY43" fmla="*/ 752030 h 5341122"/>
                <a:gd name="connsiteX44" fmla="*/ 1640792 w 1786195"/>
                <a:gd name="connsiteY44" fmla="*/ 495656 h 5341122"/>
                <a:gd name="connsiteX45" fmla="*/ 1649338 w 1786195"/>
                <a:gd name="connsiteY45" fmla="*/ 461473 h 5341122"/>
                <a:gd name="connsiteX46" fmla="*/ 1674975 w 1786195"/>
                <a:gd name="connsiteY46" fmla="*/ 401652 h 5341122"/>
                <a:gd name="connsiteX47" fmla="*/ 1700613 w 1786195"/>
                <a:gd name="connsiteY47" fmla="*/ 376015 h 5341122"/>
                <a:gd name="connsiteX48" fmla="*/ 1709158 w 1786195"/>
                <a:gd name="connsiteY48" fmla="*/ 341832 h 5341122"/>
                <a:gd name="connsiteX49" fmla="*/ 1734796 w 1786195"/>
                <a:gd name="connsiteY49" fmla="*/ 256374 h 5341122"/>
                <a:gd name="connsiteX50" fmla="*/ 1743342 w 1786195"/>
                <a:gd name="connsiteY50" fmla="*/ 205099 h 5341122"/>
                <a:gd name="connsiteX51" fmla="*/ 1760433 w 1786195"/>
                <a:gd name="connsiteY51" fmla="*/ 153824 h 5341122"/>
                <a:gd name="connsiteX52" fmla="*/ 1768979 w 1786195"/>
                <a:gd name="connsiteY52" fmla="*/ 76912 h 5341122"/>
                <a:gd name="connsiteX53" fmla="*/ 1786071 w 1786195"/>
                <a:gd name="connsiteY53" fmla="*/ 0 h 5341122"/>
                <a:gd name="connsiteX0" fmla="*/ 0 w 1786195"/>
                <a:gd name="connsiteY0" fmla="*/ 5341122 h 5341122"/>
                <a:gd name="connsiteX1" fmla="*/ 17091 w 1786195"/>
                <a:gd name="connsiteY1" fmla="*/ 5298393 h 5341122"/>
                <a:gd name="connsiteX2" fmla="*/ 42729 w 1786195"/>
                <a:gd name="connsiteY2" fmla="*/ 5272755 h 5341122"/>
                <a:gd name="connsiteX3" fmla="*/ 367469 w 1786195"/>
                <a:gd name="connsiteY3" fmla="*/ 5264209 h 5341122"/>
                <a:gd name="connsiteX4" fmla="*/ 393106 w 1786195"/>
                <a:gd name="connsiteY4" fmla="*/ 5255664 h 5341122"/>
                <a:gd name="connsiteX5" fmla="*/ 803304 w 1786195"/>
                <a:gd name="connsiteY5" fmla="*/ 5264209 h 5341122"/>
                <a:gd name="connsiteX6" fmla="*/ 854579 w 1786195"/>
                <a:gd name="connsiteY6" fmla="*/ 5272755 h 5341122"/>
                <a:gd name="connsiteX7" fmla="*/ 880216 w 1786195"/>
                <a:gd name="connsiteY7" fmla="*/ 5281301 h 5341122"/>
                <a:gd name="connsiteX8" fmla="*/ 914400 w 1786195"/>
                <a:gd name="connsiteY8" fmla="*/ 5289847 h 5341122"/>
                <a:gd name="connsiteX9" fmla="*/ 1008403 w 1786195"/>
                <a:gd name="connsiteY9" fmla="*/ 5315484 h 5341122"/>
                <a:gd name="connsiteX10" fmla="*/ 1145136 w 1786195"/>
                <a:gd name="connsiteY10" fmla="*/ 5332576 h 5341122"/>
                <a:gd name="connsiteX11" fmla="*/ 1538243 w 1786195"/>
                <a:gd name="connsiteY11" fmla="*/ 5324030 h 5341122"/>
                <a:gd name="connsiteX12" fmla="*/ 1572426 w 1786195"/>
                <a:gd name="connsiteY12" fmla="*/ 5306938 h 5341122"/>
                <a:gd name="connsiteX13" fmla="*/ 1598063 w 1786195"/>
                <a:gd name="connsiteY13" fmla="*/ 5298393 h 5341122"/>
                <a:gd name="connsiteX14" fmla="*/ 1563880 w 1786195"/>
                <a:gd name="connsiteY14" fmla="*/ 5247118 h 5341122"/>
                <a:gd name="connsiteX15" fmla="*/ 1555334 w 1786195"/>
                <a:gd name="connsiteY15" fmla="*/ 5221480 h 5341122"/>
                <a:gd name="connsiteX16" fmla="*/ 1546788 w 1786195"/>
                <a:gd name="connsiteY16" fmla="*/ 4469451 h 5341122"/>
                <a:gd name="connsiteX17" fmla="*/ 1538243 w 1786195"/>
                <a:gd name="connsiteY17" fmla="*/ 4392538 h 5341122"/>
                <a:gd name="connsiteX18" fmla="*/ 1521151 w 1786195"/>
                <a:gd name="connsiteY18" fmla="*/ 4255806 h 5341122"/>
                <a:gd name="connsiteX19" fmla="*/ 1529697 w 1786195"/>
                <a:gd name="connsiteY19" fmla="*/ 4119073 h 5341122"/>
                <a:gd name="connsiteX20" fmla="*/ 1538243 w 1786195"/>
                <a:gd name="connsiteY20" fmla="*/ 3725966 h 5341122"/>
                <a:gd name="connsiteX21" fmla="*/ 1555334 w 1786195"/>
                <a:gd name="connsiteY21" fmla="*/ 3657600 h 5341122"/>
                <a:gd name="connsiteX22" fmla="*/ 1572426 w 1786195"/>
                <a:gd name="connsiteY22" fmla="*/ 3563596 h 5341122"/>
                <a:gd name="connsiteX23" fmla="*/ 1563880 w 1786195"/>
                <a:gd name="connsiteY23" fmla="*/ 3426864 h 5341122"/>
                <a:gd name="connsiteX24" fmla="*/ 1546788 w 1786195"/>
                <a:gd name="connsiteY24" fmla="*/ 3307223 h 5341122"/>
                <a:gd name="connsiteX25" fmla="*/ 1538243 w 1786195"/>
                <a:gd name="connsiteY25" fmla="*/ 3213219 h 5341122"/>
                <a:gd name="connsiteX26" fmla="*/ 1529697 w 1786195"/>
                <a:gd name="connsiteY26" fmla="*/ 2837204 h 5341122"/>
                <a:gd name="connsiteX27" fmla="*/ 1486968 w 1786195"/>
                <a:gd name="connsiteY27" fmla="*/ 2734654 h 5341122"/>
                <a:gd name="connsiteX28" fmla="*/ 1486968 w 1786195"/>
                <a:gd name="connsiteY28" fmla="*/ 2546647 h 5341122"/>
                <a:gd name="connsiteX29" fmla="*/ 1495514 w 1786195"/>
                <a:gd name="connsiteY29" fmla="*/ 2521009 h 5341122"/>
                <a:gd name="connsiteX30" fmla="*/ 1512605 w 1786195"/>
                <a:gd name="connsiteY30" fmla="*/ 2444097 h 5341122"/>
                <a:gd name="connsiteX31" fmla="*/ 1521151 w 1786195"/>
                <a:gd name="connsiteY31" fmla="*/ 2230452 h 5341122"/>
                <a:gd name="connsiteX32" fmla="*/ 1529697 w 1786195"/>
                <a:gd name="connsiteY32" fmla="*/ 2162086 h 5341122"/>
                <a:gd name="connsiteX33" fmla="*/ 1546788 w 1786195"/>
                <a:gd name="connsiteY33" fmla="*/ 2136449 h 5341122"/>
                <a:gd name="connsiteX34" fmla="*/ 1572426 w 1786195"/>
                <a:gd name="connsiteY34" fmla="*/ 2042445 h 5341122"/>
                <a:gd name="connsiteX35" fmla="*/ 1563880 w 1786195"/>
                <a:gd name="connsiteY35" fmla="*/ 1897166 h 5341122"/>
                <a:gd name="connsiteX36" fmla="*/ 1548142 w 1786195"/>
                <a:gd name="connsiteY36" fmla="*/ 1700613 h 5341122"/>
                <a:gd name="connsiteX37" fmla="*/ 1546788 w 1786195"/>
                <a:gd name="connsiteY37" fmla="*/ 1521151 h 5341122"/>
                <a:gd name="connsiteX38" fmla="*/ 1572426 w 1786195"/>
                <a:gd name="connsiteY38" fmla="*/ 1341690 h 5341122"/>
                <a:gd name="connsiteX39" fmla="*/ 1623701 w 1786195"/>
                <a:gd name="connsiteY39" fmla="*/ 1204957 h 5341122"/>
                <a:gd name="connsiteX40" fmla="*/ 1615155 w 1786195"/>
                <a:gd name="connsiteY40" fmla="*/ 1042587 h 5341122"/>
                <a:gd name="connsiteX41" fmla="*/ 1598063 w 1786195"/>
                <a:gd name="connsiteY41" fmla="*/ 948583 h 5341122"/>
                <a:gd name="connsiteX42" fmla="*/ 1640792 w 1786195"/>
                <a:gd name="connsiteY42" fmla="*/ 752030 h 5341122"/>
                <a:gd name="connsiteX43" fmla="*/ 1640792 w 1786195"/>
                <a:gd name="connsiteY43" fmla="*/ 495656 h 5341122"/>
                <a:gd name="connsiteX44" fmla="*/ 1649338 w 1786195"/>
                <a:gd name="connsiteY44" fmla="*/ 461473 h 5341122"/>
                <a:gd name="connsiteX45" fmla="*/ 1674975 w 1786195"/>
                <a:gd name="connsiteY45" fmla="*/ 401652 h 5341122"/>
                <a:gd name="connsiteX46" fmla="*/ 1700613 w 1786195"/>
                <a:gd name="connsiteY46" fmla="*/ 376015 h 5341122"/>
                <a:gd name="connsiteX47" fmla="*/ 1709158 w 1786195"/>
                <a:gd name="connsiteY47" fmla="*/ 341832 h 5341122"/>
                <a:gd name="connsiteX48" fmla="*/ 1734796 w 1786195"/>
                <a:gd name="connsiteY48" fmla="*/ 256374 h 5341122"/>
                <a:gd name="connsiteX49" fmla="*/ 1743342 w 1786195"/>
                <a:gd name="connsiteY49" fmla="*/ 205099 h 5341122"/>
                <a:gd name="connsiteX50" fmla="*/ 1760433 w 1786195"/>
                <a:gd name="connsiteY50" fmla="*/ 153824 h 5341122"/>
                <a:gd name="connsiteX51" fmla="*/ 1768979 w 1786195"/>
                <a:gd name="connsiteY51" fmla="*/ 76912 h 5341122"/>
                <a:gd name="connsiteX52" fmla="*/ 1786071 w 1786195"/>
                <a:gd name="connsiteY52" fmla="*/ 0 h 5341122"/>
                <a:gd name="connsiteX0" fmla="*/ 0 w 1786195"/>
                <a:gd name="connsiteY0" fmla="*/ 5341122 h 5341122"/>
                <a:gd name="connsiteX1" fmla="*/ 17091 w 1786195"/>
                <a:gd name="connsiteY1" fmla="*/ 5298393 h 5341122"/>
                <a:gd name="connsiteX2" fmla="*/ 42729 w 1786195"/>
                <a:gd name="connsiteY2" fmla="*/ 5272755 h 5341122"/>
                <a:gd name="connsiteX3" fmla="*/ 367469 w 1786195"/>
                <a:gd name="connsiteY3" fmla="*/ 5264209 h 5341122"/>
                <a:gd name="connsiteX4" fmla="*/ 393106 w 1786195"/>
                <a:gd name="connsiteY4" fmla="*/ 5255664 h 5341122"/>
                <a:gd name="connsiteX5" fmla="*/ 803304 w 1786195"/>
                <a:gd name="connsiteY5" fmla="*/ 5264209 h 5341122"/>
                <a:gd name="connsiteX6" fmla="*/ 854579 w 1786195"/>
                <a:gd name="connsiteY6" fmla="*/ 5272755 h 5341122"/>
                <a:gd name="connsiteX7" fmla="*/ 880216 w 1786195"/>
                <a:gd name="connsiteY7" fmla="*/ 5281301 h 5341122"/>
                <a:gd name="connsiteX8" fmla="*/ 914400 w 1786195"/>
                <a:gd name="connsiteY8" fmla="*/ 5289847 h 5341122"/>
                <a:gd name="connsiteX9" fmla="*/ 1008403 w 1786195"/>
                <a:gd name="connsiteY9" fmla="*/ 5315484 h 5341122"/>
                <a:gd name="connsiteX10" fmla="*/ 1145136 w 1786195"/>
                <a:gd name="connsiteY10" fmla="*/ 5332576 h 5341122"/>
                <a:gd name="connsiteX11" fmla="*/ 1538243 w 1786195"/>
                <a:gd name="connsiteY11" fmla="*/ 5324030 h 5341122"/>
                <a:gd name="connsiteX12" fmla="*/ 1572426 w 1786195"/>
                <a:gd name="connsiteY12" fmla="*/ 5306938 h 5341122"/>
                <a:gd name="connsiteX13" fmla="*/ 1598063 w 1786195"/>
                <a:gd name="connsiteY13" fmla="*/ 5298393 h 5341122"/>
                <a:gd name="connsiteX14" fmla="*/ 1563880 w 1786195"/>
                <a:gd name="connsiteY14" fmla="*/ 5247118 h 5341122"/>
                <a:gd name="connsiteX15" fmla="*/ 1555334 w 1786195"/>
                <a:gd name="connsiteY15" fmla="*/ 5221480 h 5341122"/>
                <a:gd name="connsiteX16" fmla="*/ 1546788 w 1786195"/>
                <a:gd name="connsiteY16" fmla="*/ 4469451 h 5341122"/>
                <a:gd name="connsiteX17" fmla="*/ 1538243 w 1786195"/>
                <a:gd name="connsiteY17" fmla="*/ 4392538 h 5341122"/>
                <a:gd name="connsiteX18" fmla="*/ 1521151 w 1786195"/>
                <a:gd name="connsiteY18" fmla="*/ 4255806 h 5341122"/>
                <a:gd name="connsiteX19" fmla="*/ 1529697 w 1786195"/>
                <a:gd name="connsiteY19" fmla="*/ 4119073 h 5341122"/>
                <a:gd name="connsiteX20" fmla="*/ 1538243 w 1786195"/>
                <a:gd name="connsiteY20" fmla="*/ 3725966 h 5341122"/>
                <a:gd name="connsiteX21" fmla="*/ 1555334 w 1786195"/>
                <a:gd name="connsiteY21" fmla="*/ 3657600 h 5341122"/>
                <a:gd name="connsiteX22" fmla="*/ 1572426 w 1786195"/>
                <a:gd name="connsiteY22" fmla="*/ 3563596 h 5341122"/>
                <a:gd name="connsiteX23" fmla="*/ 1563880 w 1786195"/>
                <a:gd name="connsiteY23" fmla="*/ 3426864 h 5341122"/>
                <a:gd name="connsiteX24" fmla="*/ 1546788 w 1786195"/>
                <a:gd name="connsiteY24" fmla="*/ 3307223 h 5341122"/>
                <a:gd name="connsiteX25" fmla="*/ 1538243 w 1786195"/>
                <a:gd name="connsiteY25" fmla="*/ 3213219 h 5341122"/>
                <a:gd name="connsiteX26" fmla="*/ 1529697 w 1786195"/>
                <a:gd name="connsiteY26" fmla="*/ 2837204 h 5341122"/>
                <a:gd name="connsiteX27" fmla="*/ 1486968 w 1786195"/>
                <a:gd name="connsiteY27" fmla="*/ 2546647 h 5341122"/>
                <a:gd name="connsiteX28" fmla="*/ 1495514 w 1786195"/>
                <a:gd name="connsiteY28" fmla="*/ 2521009 h 5341122"/>
                <a:gd name="connsiteX29" fmla="*/ 1512605 w 1786195"/>
                <a:gd name="connsiteY29" fmla="*/ 2444097 h 5341122"/>
                <a:gd name="connsiteX30" fmla="*/ 1521151 w 1786195"/>
                <a:gd name="connsiteY30" fmla="*/ 2230452 h 5341122"/>
                <a:gd name="connsiteX31" fmla="*/ 1529697 w 1786195"/>
                <a:gd name="connsiteY31" fmla="*/ 2162086 h 5341122"/>
                <a:gd name="connsiteX32" fmla="*/ 1546788 w 1786195"/>
                <a:gd name="connsiteY32" fmla="*/ 2136449 h 5341122"/>
                <a:gd name="connsiteX33" fmla="*/ 1572426 w 1786195"/>
                <a:gd name="connsiteY33" fmla="*/ 2042445 h 5341122"/>
                <a:gd name="connsiteX34" fmla="*/ 1563880 w 1786195"/>
                <a:gd name="connsiteY34" fmla="*/ 1897166 h 5341122"/>
                <a:gd name="connsiteX35" fmla="*/ 1548142 w 1786195"/>
                <a:gd name="connsiteY35" fmla="*/ 1700613 h 5341122"/>
                <a:gd name="connsiteX36" fmla="*/ 1546788 w 1786195"/>
                <a:gd name="connsiteY36" fmla="*/ 1521151 h 5341122"/>
                <a:gd name="connsiteX37" fmla="*/ 1572426 w 1786195"/>
                <a:gd name="connsiteY37" fmla="*/ 1341690 h 5341122"/>
                <a:gd name="connsiteX38" fmla="*/ 1623701 w 1786195"/>
                <a:gd name="connsiteY38" fmla="*/ 1204957 h 5341122"/>
                <a:gd name="connsiteX39" fmla="*/ 1615155 w 1786195"/>
                <a:gd name="connsiteY39" fmla="*/ 1042587 h 5341122"/>
                <a:gd name="connsiteX40" fmla="*/ 1598063 w 1786195"/>
                <a:gd name="connsiteY40" fmla="*/ 948583 h 5341122"/>
                <a:gd name="connsiteX41" fmla="*/ 1640792 w 1786195"/>
                <a:gd name="connsiteY41" fmla="*/ 752030 h 5341122"/>
                <a:gd name="connsiteX42" fmla="*/ 1640792 w 1786195"/>
                <a:gd name="connsiteY42" fmla="*/ 495656 h 5341122"/>
                <a:gd name="connsiteX43" fmla="*/ 1649338 w 1786195"/>
                <a:gd name="connsiteY43" fmla="*/ 461473 h 5341122"/>
                <a:gd name="connsiteX44" fmla="*/ 1674975 w 1786195"/>
                <a:gd name="connsiteY44" fmla="*/ 401652 h 5341122"/>
                <a:gd name="connsiteX45" fmla="*/ 1700613 w 1786195"/>
                <a:gd name="connsiteY45" fmla="*/ 376015 h 5341122"/>
                <a:gd name="connsiteX46" fmla="*/ 1709158 w 1786195"/>
                <a:gd name="connsiteY46" fmla="*/ 341832 h 5341122"/>
                <a:gd name="connsiteX47" fmla="*/ 1734796 w 1786195"/>
                <a:gd name="connsiteY47" fmla="*/ 256374 h 5341122"/>
                <a:gd name="connsiteX48" fmla="*/ 1743342 w 1786195"/>
                <a:gd name="connsiteY48" fmla="*/ 205099 h 5341122"/>
                <a:gd name="connsiteX49" fmla="*/ 1760433 w 1786195"/>
                <a:gd name="connsiteY49" fmla="*/ 153824 h 5341122"/>
                <a:gd name="connsiteX50" fmla="*/ 1768979 w 1786195"/>
                <a:gd name="connsiteY50" fmla="*/ 76912 h 5341122"/>
                <a:gd name="connsiteX51" fmla="*/ 1786071 w 1786195"/>
                <a:gd name="connsiteY51" fmla="*/ 0 h 5341122"/>
                <a:gd name="connsiteX0" fmla="*/ 0 w 1786195"/>
                <a:gd name="connsiteY0" fmla="*/ 5341122 h 5341122"/>
                <a:gd name="connsiteX1" fmla="*/ 17091 w 1786195"/>
                <a:gd name="connsiteY1" fmla="*/ 5298393 h 5341122"/>
                <a:gd name="connsiteX2" fmla="*/ 42729 w 1786195"/>
                <a:gd name="connsiteY2" fmla="*/ 5272755 h 5341122"/>
                <a:gd name="connsiteX3" fmla="*/ 367469 w 1786195"/>
                <a:gd name="connsiteY3" fmla="*/ 5264209 h 5341122"/>
                <a:gd name="connsiteX4" fmla="*/ 393106 w 1786195"/>
                <a:gd name="connsiteY4" fmla="*/ 5255664 h 5341122"/>
                <a:gd name="connsiteX5" fmla="*/ 803304 w 1786195"/>
                <a:gd name="connsiteY5" fmla="*/ 5264209 h 5341122"/>
                <a:gd name="connsiteX6" fmla="*/ 854579 w 1786195"/>
                <a:gd name="connsiteY6" fmla="*/ 5272755 h 5341122"/>
                <a:gd name="connsiteX7" fmla="*/ 880216 w 1786195"/>
                <a:gd name="connsiteY7" fmla="*/ 5281301 h 5341122"/>
                <a:gd name="connsiteX8" fmla="*/ 914400 w 1786195"/>
                <a:gd name="connsiteY8" fmla="*/ 5289847 h 5341122"/>
                <a:gd name="connsiteX9" fmla="*/ 1008403 w 1786195"/>
                <a:gd name="connsiteY9" fmla="*/ 5315484 h 5341122"/>
                <a:gd name="connsiteX10" fmla="*/ 1145136 w 1786195"/>
                <a:gd name="connsiteY10" fmla="*/ 5332576 h 5341122"/>
                <a:gd name="connsiteX11" fmla="*/ 1538243 w 1786195"/>
                <a:gd name="connsiteY11" fmla="*/ 5324030 h 5341122"/>
                <a:gd name="connsiteX12" fmla="*/ 1572426 w 1786195"/>
                <a:gd name="connsiteY12" fmla="*/ 5306938 h 5341122"/>
                <a:gd name="connsiteX13" fmla="*/ 1598063 w 1786195"/>
                <a:gd name="connsiteY13" fmla="*/ 5298393 h 5341122"/>
                <a:gd name="connsiteX14" fmla="*/ 1563880 w 1786195"/>
                <a:gd name="connsiteY14" fmla="*/ 5247118 h 5341122"/>
                <a:gd name="connsiteX15" fmla="*/ 1555334 w 1786195"/>
                <a:gd name="connsiteY15" fmla="*/ 5221480 h 5341122"/>
                <a:gd name="connsiteX16" fmla="*/ 1546788 w 1786195"/>
                <a:gd name="connsiteY16" fmla="*/ 4469451 h 5341122"/>
                <a:gd name="connsiteX17" fmla="*/ 1538243 w 1786195"/>
                <a:gd name="connsiteY17" fmla="*/ 4392538 h 5341122"/>
                <a:gd name="connsiteX18" fmla="*/ 1521151 w 1786195"/>
                <a:gd name="connsiteY18" fmla="*/ 4255806 h 5341122"/>
                <a:gd name="connsiteX19" fmla="*/ 1529697 w 1786195"/>
                <a:gd name="connsiteY19" fmla="*/ 4119073 h 5341122"/>
                <a:gd name="connsiteX20" fmla="*/ 1538243 w 1786195"/>
                <a:gd name="connsiteY20" fmla="*/ 3725966 h 5341122"/>
                <a:gd name="connsiteX21" fmla="*/ 1555334 w 1786195"/>
                <a:gd name="connsiteY21" fmla="*/ 3657600 h 5341122"/>
                <a:gd name="connsiteX22" fmla="*/ 1572426 w 1786195"/>
                <a:gd name="connsiteY22" fmla="*/ 3563596 h 5341122"/>
                <a:gd name="connsiteX23" fmla="*/ 1563880 w 1786195"/>
                <a:gd name="connsiteY23" fmla="*/ 3426864 h 5341122"/>
                <a:gd name="connsiteX24" fmla="*/ 1546788 w 1786195"/>
                <a:gd name="connsiteY24" fmla="*/ 3307223 h 5341122"/>
                <a:gd name="connsiteX25" fmla="*/ 1538243 w 1786195"/>
                <a:gd name="connsiteY25" fmla="*/ 3213219 h 5341122"/>
                <a:gd name="connsiteX26" fmla="*/ 1529697 w 1786195"/>
                <a:gd name="connsiteY26" fmla="*/ 2837204 h 5341122"/>
                <a:gd name="connsiteX27" fmla="*/ 1486968 w 1786195"/>
                <a:gd name="connsiteY27" fmla="*/ 2546647 h 5341122"/>
                <a:gd name="connsiteX28" fmla="*/ 1523943 w 1786195"/>
                <a:gd name="connsiteY28" fmla="*/ 2599190 h 5341122"/>
                <a:gd name="connsiteX29" fmla="*/ 1512605 w 1786195"/>
                <a:gd name="connsiteY29" fmla="*/ 2444097 h 5341122"/>
                <a:gd name="connsiteX30" fmla="*/ 1521151 w 1786195"/>
                <a:gd name="connsiteY30" fmla="*/ 2230452 h 5341122"/>
                <a:gd name="connsiteX31" fmla="*/ 1529697 w 1786195"/>
                <a:gd name="connsiteY31" fmla="*/ 2162086 h 5341122"/>
                <a:gd name="connsiteX32" fmla="*/ 1546788 w 1786195"/>
                <a:gd name="connsiteY32" fmla="*/ 2136449 h 5341122"/>
                <a:gd name="connsiteX33" fmla="*/ 1572426 w 1786195"/>
                <a:gd name="connsiteY33" fmla="*/ 2042445 h 5341122"/>
                <a:gd name="connsiteX34" fmla="*/ 1563880 w 1786195"/>
                <a:gd name="connsiteY34" fmla="*/ 1897166 h 5341122"/>
                <a:gd name="connsiteX35" fmla="*/ 1548142 w 1786195"/>
                <a:gd name="connsiteY35" fmla="*/ 1700613 h 5341122"/>
                <a:gd name="connsiteX36" fmla="*/ 1546788 w 1786195"/>
                <a:gd name="connsiteY36" fmla="*/ 1521151 h 5341122"/>
                <a:gd name="connsiteX37" fmla="*/ 1572426 w 1786195"/>
                <a:gd name="connsiteY37" fmla="*/ 1341690 h 5341122"/>
                <a:gd name="connsiteX38" fmla="*/ 1623701 w 1786195"/>
                <a:gd name="connsiteY38" fmla="*/ 1204957 h 5341122"/>
                <a:gd name="connsiteX39" fmla="*/ 1615155 w 1786195"/>
                <a:gd name="connsiteY39" fmla="*/ 1042587 h 5341122"/>
                <a:gd name="connsiteX40" fmla="*/ 1598063 w 1786195"/>
                <a:gd name="connsiteY40" fmla="*/ 948583 h 5341122"/>
                <a:gd name="connsiteX41" fmla="*/ 1640792 w 1786195"/>
                <a:gd name="connsiteY41" fmla="*/ 752030 h 5341122"/>
                <a:gd name="connsiteX42" fmla="*/ 1640792 w 1786195"/>
                <a:gd name="connsiteY42" fmla="*/ 495656 h 5341122"/>
                <a:gd name="connsiteX43" fmla="*/ 1649338 w 1786195"/>
                <a:gd name="connsiteY43" fmla="*/ 461473 h 5341122"/>
                <a:gd name="connsiteX44" fmla="*/ 1674975 w 1786195"/>
                <a:gd name="connsiteY44" fmla="*/ 401652 h 5341122"/>
                <a:gd name="connsiteX45" fmla="*/ 1700613 w 1786195"/>
                <a:gd name="connsiteY45" fmla="*/ 376015 h 5341122"/>
                <a:gd name="connsiteX46" fmla="*/ 1709158 w 1786195"/>
                <a:gd name="connsiteY46" fmla="*/ 341832 h 5341122"/>
                <a:gd name="connsiteX47" fmla="*/ 1734796 w 1786195"/>
                <a:gd name="connsiteY47" fmla="*/ 256374 h 5341122"/>
                <a:gd name="connsiteX48" fmla="*/ 1743342 w 1786195"/>
                <a:gd name="connsiteY48" fmla="*/ 205099 h 5341122"/>
                <a:gd name="connsiteX49" fmla="*/ 1760433 w 1786195"/>
                <a:gd name="connsiteY49" fmla="*/ 153824 h 5341122"/>
                <a:gd name="connsiteX50" fmla="*/ 1768979 w 1786195"/>
                <a:gd name="connsiteY50" fmla="*/ 76912 h 5341122"/>
                <a:gd name="connsiteX51" fmla="*/ 1786071 w 1786195"/>
                <a:gd name="connsiteY51" fmla="*/ 0 h 5341122"/>
                <a:gd name="connsiteX0" fmla="*/ 0 w 1786195"/>
                <a:gd name="connsiteY0" fmla="*/ 5341122 h 5341122"/>
                <a:gd name="connsiteX1" fmla="*/ 17091 w 1786195"/>
                <a:gd name="connsiteY1" fmla="*/ 5298393 h 5341122"/>
                <a:gd name="connsiteX2" fmla="*/ 42729 w 1786195"/>
                <a:gd name="connsiteY2" fmla="*/ 5272755 h 5341122"/>
                <a:gd name="connsiteX3" fmla="*/ 367469 w 1786195"/>
                <a:gd name="connsiteY3" fmla="*/ 5264209 h 5341122"/>
                <a:gd name="connsiteX4" fmla="*/ 393106 w 1786195"/>
                <a:gd name="connsiteY4" fmla="*/ 5255664 h 5341122"/>
                <a:gd name="connsiteX5" fmla="*/ 803304 w 1786195"/>
                <a:gd name="connsiteY5" fmla="*/ 5264209 h 5341122"/>
                <a:gd name="connsiteX6" fmla="*/ 854579 w 1786195"/>
                <a:gd name="connsiteY6" fmla="*/ 5272755 h 5341122"/>
                <a:gd name="connsiteX7" fmla="*/ 880216 w 1786195"/>
                <a:gd name="connsiteY7" fmla="*/ 5281301 h 5341122"/>
                <a:gd name="connsiteX8" fmla="*/ 914400 w 1786195"/>
                <a:gd name="connsiteY8" fmla="*/ 5289847 h 5341122"/>
                <a:gd name="connsiteX9" fmla="*/ 1008403 w 1786195"/>
                <a:gd name="connsiteY9" fmla="*/ 5315484 h 5341122"/>
                <a:gd name="connsiteX10" fmla="*/ 1145136 w 1786195"/>
                <a:gd name="connsiteY10" fmla="*/ 5332576 h 5341122"/>
                <a:gd name="connsiteX11" fmla="*/ 1538243 w 1786195"/>
                <a:gd name="connsiteY11" fmla="*/ 5324030 h 5341122"/>
                <a:gd name="connsiteX12" fmla="*/ 1572426 w 1786195"/>
                <a:gd name="connsiteY12" fmla="*/ 5306938 h 5341122"/>
                <a:gd name="connsiteX13" fmla="*/ 1598063 w 1786195"/>
                <a:gd name="connsiteY13" fmla="*/ 5298393 h 5341122"/>
                <a:gd name="connsiteX14" fmla="*/ 1563880 w 1786195"/>
                <a:gd name="connsiteY14" fmla="*/ 5247118 h 5341122"/>
                <a:gd name="connsiteX15" fmla="*/ 1555334 w 1786195"/>
                <a:gd name="connsiteY15" fmla="*/ 5221480 h 5341122"/>
                <a:gd name="connsiteX16" fmla="*/ 1546788 w 1786195"/>
                <a:gd name="connsiteY16" fmla="*/ 4469451 h 5341122"/>
                <a:gd name="connsiteX17" fmla="*/ 1538243 w 1786195"/>
                <a:gd name="connsiteY17" fmla="*/ 4392538 h 5341122"/>
                <a:gd name="connsiteX18" fmla="*/ 1521151 w 1786195"/>
                <a:gd name="connsiteY18" fmla="*/ 4255806 h 5341122"/>
                <a:gd name="connsiteX19" fmla="*/ 1529697 w 1786195"/>
                <a:gd name="connsiteY19" fmla="*/ 4119073 h 5341122"/>
                <a:gd name="connsiteX20" fmla="*/ 1538243 w 1786195"/>
                <a:gd name="connsiteY20" fmla="*/ 3725966 h 5341122"/>
                <a:gd name="connsiteX21" fmla="*/ 1555334 w 1786195"/>
                <a:gd name="connsiteY21" fmla="*/ 3657600 h 5341122"/>
                <a:gd name="connsiteX22" fmla="*/ 1572426 w 1786195"/>
                <a:gd name="connsiteY22" fmla="*/ 3563596 h 5341122"/>
                <a:gd name="connsiteX23" fmla="*/ 1563880 w 1786195"/>
                <a:gd name="connsiteY23" fmla="*/ 3426864 h 5341122"/>
                <a:gd name="connsiteX24" fmla="*/ 1546788 w 1786195"/>
                <a:gd name="connsiteY24" fmla="*/ 3307223 h 5341122"/>
                <a:gd name="connsiteX25" fmla="*/ 1538243 w 1786195"/>
                <a:gd name="connsiteY25" fmla="*/ 3213219 h 5341122"/>
                <a:gd name="connsiteX26" fmla="*/ 1529697 w 1786195"/>
                <a:gd name="connsiteY26" fmla="*/ 2837204 h 5341122"/>
                <a:gd name="connsiteX27" fmla="*/ 1486968 w 1786195"/>
                <a:gd name="connsiteY27" fmla="*/ 2546647 h 5341122"/>
                <a:gd name="connsiteX28" fmla="*/ 1512605 w 1786195"/>
                <a:gd name="connsiteY28" fmla="*/ 2444097 h 5341122"/>
                <a:gd name="connsiteX29" fmla="*/ 1521151 w 1786195"/>
                <a:gd name="connsiteY29" fmla="*/ 2230452 h 5341122"/>
                <a:gd name="connsiteX30" fmla="*/ 1529697 w 1786195"/>
                <a:gd name="connsiteY30" fmla="*/ 2162086 h 5341122"/>
                <a:gd name="connsiteX31" fmla="*/ 1546788 w 1786195"/>
                <a:gd name="connsiteY31" fmla="*/ 2136449 h 5341122"/>
                <a:gd name="connsiteX32" fmla="*/ 1572426 w 1786195"/>
                <a:gd name="connsiteY32" fmla="*/ 2042445 h 5341122"/>
                <a:gd name="connsiteX33" fmla="*/ 1563880 w 1786195"/>
                <a:gd name="connsiteY33" fmla="*/ 1897166 h 5341122"/>
                <a:gd name="connsiteX34" fmla="*/ 1548142 w 1786195"/>
                <a:gd name="connsiteY34" fmla="*/ 1700613 h 5341122"/>
                <a:gd name="connsiteX35" fmla="*/ 1546788 w 1786195"/>
                <a:gd name="connsiteY35" fmla="*/ 1521151 h 5341122"/>
                <a:gd name="connsiteX36" fmla="*/ 1572426 w 1786195"/>
                <a:gd name="connsiteY36" fmla="*/ 1341690 h 5341122"/>
                <a:gd name="connsiteX37" fmla="*/ 1623701 w 1786195"/>
                <a:gd name="connsiteY37" fmla="*/ 1204957 h 5341122"/>
                <a:gd name="connsiteX38" fmla="*/ 1615155 w 1786195"/>
                <a:gd name="connsiteY38" fmla="*/ 1042587 h 5341122"/>
                <a:gd name="connsiteX39" fmla="*/ 1598063 w 1786195"/>
                <a:gd name="connsiteY39" fmla="*/ 948583 h 5341122"/>
                <a:gd name="connsiteX40" fmla="*/ 1640792 w 1786195"/>
                <a:gd name="connsiteY40" fmla="*/ 752030 h 5341122"/>
                <a:gd name="connsiteX41" fmla="*/ 1640792 w 1786195"/>
                <a:gd name="connsiteY41" fmla="*/ 495656 h 5341122"/>
                <a:gd name="connsiteX42" fmla="*/ 1649338 w 1786195"/>
                <a:gd name="connsiteY42" fmla="*/ 461473 h 5341122"/>
                <a:gd name="connsiteX43" fmla="*/ 1674975 w 1786195"/>
                <a:gd name="connsiteY43" fmla="*/ 401652 h 5341122"/>
                <a:gd name="connsiteX44" fmla="*/ 1700613 w 1786195"/>
                <a:gd name="connsiteY44" fmla="*/ 376015 h 5341122"/>
                <a:gd name="connsiteX45" fmla="*/ 1709158 w 1786195"/>
                <a:gd name="connsiteY45" fmla="*/ 341832 h 5341122"/>
                <a:gd name="connsiteX46" fmla="*/ 1734796 w 1786195"/>
                <a:gd name="connsiteY46" fmla="*/ 256374 h 5341122"/>
                <a:gd name="connsiteX47" fmla="*/ 1743342 w 1786195"/>
                <a:gd name="connsiteY47" fmla="*/ 205099 h 5341122"/>
                <a:gd name="connsiteX48" fmla="*/ 1760433 w 1786195"/>
                <a:gd name="connsiteY48" fmla="*/ 153824 h 5341122"/>
                <a:gd name="connsiteX49" fmla="*/ 1768979 w 1786195"/>
                <a:gd name="connsiteY49" fmla="*/ 76912 h 5341122"/>
                <a:gd name="connsiteX50" fmla="*/ 1786071 w 1786195"/>
                <a:gd name="connsiteY50" fmla="*/ 0 h 5341122"/>
                <a:gd name="connsiteX0" fmla="*/ 0 w 1786195"/>
                <a:gd name="connsiteY0" fmla="*/ 5341122 h 5341122"/>
                <a:gd name="connsiteX1" fmla="*/ 17091 w 1786195"/>
                <a:gd name="connsiteY1" fmla="*/ 5298393 h 5341122"/>
                <a:gd name="connsiteX2" fmla="*/ 42729 w 1786195"/>
                <a:gd name="connsiteY2" fmla="*/ 5272755 h 5341122"/>
                <a:gd name="connsiteX3" fmla="*/ 367469 w 1786195"/>
                <a:gd name="connsiteY3" fmla="*/ 5264209 h 5341122"/>
                <a:gd name="connsiteX4" fmla="*/ 393106 w 1786195"/>
                <a:gd name="connsiteY4" fmla="*/ 5255664 h 5341122"/>
                <a:gd name="connsiteX5" fmla="*/ 803304 w 1786195"/>
                <a:gd name="connsiteY5" fmla="*/ 5264209 h 5341122"/>
                <a:gd name="connsiteX6" fmla="*/ 854579 w 1786195"/>
                <a:gd name="connsiteY6" fmla="*/ 5272755 h 5341122"/>
                <a:gd name="connsiteX7" fmla="*/ 880216 w 1786195"/>
                <a:gd name="connsiteY7" fmla="*/ 5281301 h 5341122"/>
                <a:gd name="connsiteX8" fmla="*/ 914400 w 1786195"/>
                <a:gd name="connsiteY8" fmla="*/ 5289847 h 5341122"/>
                <a:gd name="connsiteX9" fmla="*/ 1008403 w 1786195"/>
                <a:gd name="connsiteY9" fmla="*/ 5315484 h 5341122"/>
                <a:gd name="connsiteX10" fmla="*/ 1145136 w 1786195"/>
                <a:gd name="connsiteY10" fmla="*/ 5332576 h 5341122"/>
                <a:gd name="connsiteX11" fmla="*/ 1538243 w 1786195"/>
                <a:gd name="connsiteY11" fmla="*/ 5324030 h 5341122"/>
                <a:gd name="connsiteX12" fmla="*/ 1572426 w 1786195"/>
                <a:gd name="connsiteY12" fmla="*/ 5306938 h 5341122"/>
                <a:gd name="connsiteX13" fmla="*/ 1598063 w 1786195"/>
                <a:gd name="connsiteY13" fmla="*/ 5298393 h 5341122"/>
                <a:gd name="connsiteX14" fmla="*/ 1563880 w 1786195"/>
                <a:gd name="connsiteY14" fmla="*/ 5247118 h 5341122"/>
                <a:gd name="connsiteX15" fmla="*/ 1555334 w 1786195"/>
                <a:gd name="connsiteY15" fmla="*/ 5221480 h 5341122"/>
                <a:gd name="connsiteX16" fmla="*/ 1546788 w 1786195"/>
                <a:gd name="connsiteY16" fmla="*/ 4469451 h 5341122"/>
                <a:gd name="connsiteX17" fmla="*/ 1538243 w 1786195"/>
                <a:gd name="connsiteY17" fmla="*/ 4392538 h 5341122"/>
                <a:gd name="connsiteX18" fmla="*/ 1521151 w 1786195"/>
                <a:gd name="connsiteY18" fmla="*/ 4255806 h 5341122"/>
                <a:gd name="connsiteX19" fmla="*/ 1529697 w 1786195"/>
                <a:gd name="connsiteY19" fmla="*/ 4119073 h 5341122"/>
                <a:gd name="connsiteX20" fmla="*/ 1538243 w 1786195"/>
                <a:gd name="connsiteY20" fmla="*/ 3725966 h 5341122"/>
                <a:gd name="connsiteX21" fmla="*/ 1555334 w 1786195"/>
                <a:gd name="connsiteY21" fmla="*/ 3657600 h 5341122"/>
                <a:gd name="connsiteX22" fmla="*/ 1572426 w 1786195"/>
                <a:gd name="connsiteY22" fmla="*/ 3563596 h 5341122"/>
                <a:gd name="connsiteX23" fmla="*/ 1563880 w 1786195"/>
                <a:gd name="connsiteY23" fmla="*/ 3426864 h 5341122"/>
                <a:gd name="connsiteX24" fmla="*/ 1546788 w 1786195"/>
                <a:gd name="connsiteY24" fmla="*/ 3307223 h 5341122"/>
                <a:gd name="connsiteX25" fmla="*/ 1538243 w 1786195"/>
                <a:gd name="connsiteY25" fmla="*/ 3213219 h 5341122"/>
                <a:gd name="connsiteX26" fmla="*/ 1529697 w 1786195"/>
                <a:gd name="connsiteY26" fmla="*/ 2837204 h 5341122"/>
                <a:gd name="connsiteX27" fmla="*/ 1501183 w 1786195"/>
                <a:gd name="connsiteY27" fmla="*/ 2610613 h 5341122"/>
                <a:gd name="connsiteX28" fmla="*/ 1512605 w 1786195"/>
                <a:gd name="connsiteY28" fmla="*/ 2444097 h 5341122"/>
                <a:gd name="connsiteX29" fmla="*/ 1521151 w 1786195"/>
                <a:gd name="connsiteY29" fmla="*/ 2230452 h 5341122"/>
                <a:gd name="connsiteX30" fmla="*/ 1529697 w 1786195"/>
                <a:gd name="connsiteY30" fmla="*/ 2162086 h 5341122"/>
                <a:gd name="connsiteX31" fmla="*/ 1546788 w 1786195"/>
                <a:gd name="connsiteY31" fmla="*/ 2136449 h 5341122"/>
                <a:gd name="connsiteX32" fmla="*/ 1572426 w 1786195"/>
                <a:gd name="connsiteY32" fmla="*/ 2042445 h 5341122"/>
                <a:gd name="connsiteX33" fmla="*/ 1563880 w 1786195"/>
                <a:gd name="connsiteY33" fmla="*/ 1897166 h 5341122"/>
                <a:gd name="connsiteX34" fmla="*/ 1548142 w 1786195"/>
                <a:gd name="connsiteY34" fmla="*/ 1700613 h 5341122"/>
                <a:gd name="connsiteX35" fmla="*/ 1546788 w 1786195"/>
                <a:gd name="connsiteY35" fmla="*/ 1521151 h 5341122"/>
                <a:gd name="connsiteX36" fmla="*/ 1572426 w 1786195"/>
                <a:gd name="connsiteY36" fmla="*/ 1341690 h 5341122"/>
                <a:gd name="connsiteX37" fmla="*/ 1623701 w 1786195"/>
                <a:gd name="connsiteY37" fmla="*/ 1204957 h 5341122"/>
                <a:gd name="connsiteX38" fmla="*/ 1615155 w 1786195"/>
                <a:gd name="connsiteY38" fmla="*/ 1042587 h 5341122"/>
                <a:gd name="connsiteX39" fmla="*/ 1598063 w 1786195"/>
                <a:gd name="connsiteY39" fmla="*/ 948583 h 5341122"/>
                <a:gd name="connsiteX40" fmla="*/ 1640792 w 1786195"/>
                <a:gd name="connsiteY40" fmla="*/ 752030 h 5341122"/>
                <a:gd name="connsiteX41" fmla="*/ 1640792 w 1786195"/>
                <a:gd name="connsiteY41" fmla="*/ 495656 h 5341122"/>
                <a:gd name="connsiteX42" fmla="*/ 1649338 w 1786195"/>
                <a:gd name="connsiteY42" fmla="*/ 461473 h 5341122"/>
                <a:gd name="connsiteX43" fmla="*/ 1674975 w 1786195"/>
                <a:gd name="connsiteY43" fmla="*/ 401652 h 5341122"/>
                <a:gd name="connsiteX44" fmla="*/ 1700613 w 1786195"/>
                <a:gd name="connsiteY44" fmla="*/ 376015 h 5341122"/>
                <a:gd name="connsiteX45" fmla="*/ 1709158 w 1786195"/>
                <a:gd name="connsiteY45" fmla="*/ 341832 h 5341122"/>
                <a:gd name="connsiteX46" fmla="*/ 1734796 w 1786195"/>
                <a:gd name="connsiteY46" fmla="*/ 256374 h 5341122"/>
                <a:gd name="connsiteX47" fmla="*/ 1743342 w 1786195"/>
                <a:gd name="connsiteY47" fmla="*/ 205099 h 5341122"/>
                <a:gd name="connsiteX48" fmla="*/ 1760433 w 1786195"/>
                <a:gd name="connsiteY48" fmla="*/ 153824 h 5341122"/>
                <a:gd name="connsiteX49" fmla="*/ 1768979 w 1786195"/>
                <a:gd name="connsiteY49" fmla="*/ 76912 h 5341122"/>
                <a:gd name="connsiteX50" fmla="*/ 1786071 w 1786195"/>
                <a:gd name="connsiteY50" fmla="*/ 0 h 5341122"/>
                <a:gd name="connsiteX0" fmla="*/ 0 w 1786195"/>
                <a:gd name="connsiteY0" fmla="*/ 5341122 h 5341122"/>
                <a:gd name="connsiteX1" fmla="*/ 17091 w 1786195"/>
                <a:gd name="connsiteY1" fmla="*/ 5298393 h 5341122"/>
                <a:gd name="connsiteX2" fmla="*/ 42729 w 1786195"/>
                <a:gd name="connsiteY2" fmla="*/ 5272755 h 5341122"/>
                <a:gd name="connsiteX3" fmla="*/ 367469 w 1786195"/>
                <a:gd name="connsiteY3" fmla="*/ 5264209 h 5341122"/>
                <a:gd name="connsiteX4" fmla="*/ 393106 w 1786195"/>
                <a:gd name="connsiteY4" fmla="*/ 5255664 h 5341122"/>
                <a:gd name="connsiteX5" fmla="*/ 803304 w 1786195"/>
                <a:gd name="connsiteY5" fmla="*/ 5264209 h 5341122"/>
                <a:gd name="connsiteX6" fmla="*/ 854579 w 1786195"/>
                <a:gd name="connsiteY6" fmla="*/ 5272755 h 5341122"/>
                <a:gd name="connsiteX7" fmla="*/ 880216 w 1786195"/>
                <a:gd name="connsiteY7" fmla="*/ 5281301 h 5341122"/>
                <a:gd name="connsiteX8" fmla="*/ 914400 w 1786195"/>
                <a:gd name="connsiteY8" fmla="*/ 5289847 h 5341122"/>
                <a:gd name="connsiteX9" fmla="*/ 1008403 w 1786195"/>
                <a:gd name="connsiteY9" fmla="*/ 5315484 h 5341122"/>
                <a:gd name="connsiteX10" fmla="*/ 1145136 w 1786195"/>
                <a:gd name="connsiteY10" fmla="*/ 5332576 h 5341122"/>
                <a:gd name="connsiteX11" fmla="*/ 1538243 w 1786195"/>
                <a:gd name="connsiteY11" fmla="*/ 5324030 h 5341122"/>
                <a:gd name="connsiteX12" fmla="*/ 1572426 w 1786195"/>
                <a:gd name="connsiteY12" fmla="*/ 5306938 h 5341122"/>
                <a:gd name="connsiteX13" fmla="*/ 1598063 w 1786195"/>
                <a:gd name="connsiteY13" fmla="*/ 5298393 h 5341122"/>
                <a:gd name="connsiteX14" fmla="*/ 1563880 w 1786195"/>
                <a:gd name="connsiteY14" fmla="*/ 5247118 h 5341122"/>
                <a:gd name="connsiteX15" fmla="*/ 1555334 w 1786195"/>
                <a:gd name="connsiteY15" fmla="*/ 5221480 h 5341122"/>
                <a:gd name="connsiteX16" fmla="*/ 1546788 w 1786195"/>
                <a:gd name="connsiteY16" fmla="*/ 4469451 h 5341122"/>
                <a:gd name="connsiteX17" fmla="*/ 1538243 w 1786195"/>
                <a:gd name="connsiteY17" fmla="*/ 4392538 h 5341122"/>
                <a:gd name="connsiteX18" fmla="*/ 1521151 w 1786195"/>
                <a:gd name="connsiteY18" fmla="*/ 4255806 h 5341122"/>
                <a:gd name="connsiteX19" fmla="*/ 1529697 w 1786195"/>
                <a:gd name="connsiteY19" fmla="*/ 4119073 h 5341122"/>
                <a:gd name="connsiteX20" fmla="*/ 1538243 w 1786195"/>
                <a:gd name="connsiteY20" fmla="*/ 3725966 h 5341122"/>
                <a:gd name="connsiteX21" fmla="*/ 1555334 w 1786195"/>
                <a:gd name="connsiteY21" fmla="*/ 3657600 h 5341122"/>
                <a:gd name="connsiteX22" fmla="*/ 1572426 w 1786195"/>
                <a:gd name="connsiteY22" fmla="*/ 3563596 h 5341122"/>
                <a:gd name="connsiteX23" fmla="*/ 1563880 w 1786195"/>
                <a:gd name="connsiteY23" fmla="*/ 3426864 h 5341122"/>
                <a:gd name="connsiteX24" fmla="*/ 1546788 w 1786195"/>
                <a:gd name="connsiteY24" fmla="*/ 3307223 h 5341122"/>
                <a:gd name="connsiteX25" fmla="*/ 1538243 w 1786195"/>
                <a:gd name="connsiteY25" fmla="*/ 3213219 h 5341122"/>
                <a:gd name="connsiteX26" fmla="*/ 1529697 w 1786195"/>
                <a:gd name="connsiteY26" fmla="*/ 2837204 h 5341122"/>
                <a:gd name="connsiteX27" fmla="*/ 1501183 w 1786195"/>
                <a:gd name="connsiteY27" fmla="*/ 2610613 h 5341122"/>
                <a:gd name="connsiteX28" fmla="*/ 1541035 w 1786195"/>
                <a:gd name="connsiteY28" fmla="*/ 2444097 h 5341122"/>
                <a:gd name="connsiteX29" fmla="*/ 1521151 w 1786195"/>
                <a:gd name="connsiteY29" fmla="*/ 2230452 h 5341122"/>
                <a:gd name="connsiteX30" fmla="*/ 1529697 w 1786195"/>
                <a:gd name="connsiteY30" fmla="*/ 2162086 h 5341122"/>
                <a:gd name="connsiteX31" fmla="*/ 1546788 w 1786195"/>
                <a:gd name="connsiteY31" fmla="*/ 2136449 h 5341122"/>
                <a:gd name="connsiteX32" fmla="*/ 1572426 w 1786195"/>
                <a:gd name="connsiteY32" fmla="*/ 2042445 h 5341122"/>
                <a:gd name="connsiteX33" fmla="*/ 1563880 w 1786195"/>
                <a:gd name="connsiteY33" fmla="*/ 1897166 h 5341122"/>
                <a:gd name="connsiteX34" fmla="*/ 1548142 w 1786195"/>
                <a:gd name="connsiteY34" fmla="*/ 1700613 h 5341122"/>
                <a:gd name="connsiteX35" fmla="*/ 1546788 w 1786195"/>
                <a:gd name="connsiteY35" fmla="*/ 1521151 h 5341122"/>
                <a:gd name="connsiteX36" fmla="*/ 1572426 w 1786195"/>
                <a:gd name="connsiteY36" fmla="*/ 1341690 h 5341122"/>
                <a:gd name="connsiteX37" fmla="*/ 1623701 w 1786195"/>
                <a:gd name="connsiteY37" fmla="*/ 1204957 h 5341122"/>
                <a:gd name="connsiteX38" fmla="*/ 1615155 w 1786195"/>
                <a:gd name="connsiteY38" fmla="*/ 1042587 h 5341122"/>
                <a:gd name="connsiteX39" fmla="*/ 1598063 w 1786195"/>
                <a:gd name="connsiteY39" fmla="*/ 948583 h 5341122"/>
                <a:gd name="connsiteX40" fmla="*/ 1640792 w 1786195"/>
                <a:gd name="connsiteY40" fmla="*/ 752030 h 5341122"/>
                <a:gd name="connsiteX41" fmla="*/ 1640792 w 1786195"/>
                <a:gd name="connsiteY41" fmla="*/ 495656 h 5341122"/>
                <a:gd name="connsiteX42" fmla="*/ 1649338 w 1786195"/>
                <a:gd name="connsiteY42" fmla="*/ 461473 h 5341122"/>
                <a:gd name="connsiteX43" fmla="*/ 1674975 w 1786195"/>
                <a:gd name="connsiteY43" fmla="*/ 401652 h 5341122"/>
                <a:gd name="connsiteX44" fmla="*/ 1700613 w 1786195"/>
                <a:gd name="connsiteY44" fmla="*/ 376015 h 5341122"/>
                <a:gd name="connsiteX45" fmla="*/ 1709158 w 1786195"/>
                <a:gd name="connsiteY45" fmla="*/ 341832 h 5341122"/>
                <a:gd name="connsiteX46" fmla="*/ 1734796 w 1786195"/>
                <a:gd name="connsiteY46" fmla="*/ 256374 h 5341122"/>
                <a:gd name="connsiteX47" fmla="*/ 1743342 w 1786195"/>
                <a:gd name="connsiteY47" fmla="*/ 205099 h 5341122"/>
                <a:gd name="connsiteX48" fmla="*/ 1760433 w 1786195"/>
                <a:gd name="connsiteY48" fmla="*/ 153824 h 5341122"/>
                <a:gd name="connsiteX49" fmla="*/ 1768979 w 1786195"/>
                <a:gd name="connsiteY49" fmla="*/ 76912 h 5341122"/>
                <a:gd name="connsiteX50" fmla="*/ 1786071 w 1786195"/>
                <a:gd name="connsiteY50" fmla="*/ 0 h 5341122"/>
                <a:gd name="connsiteX0" fmla="*/ 0 w 1786195"/>
                <a:gd name="connsiteY0" fmla="*/ 5341122 h 5341122"/>
                <a:gd name="connsiteX1" fmla="*/ 17091 w 1786195"/>
                <a:gd name="connsiteY1" fmla="*/ 5298393 h 5341122"/>
                <a:gd name="connsiteX2" fmla="*/ 42729 w 1786195"/>
                <a:gd name="connsiteY2" fmla="*/ 5272755 h 5341122"/>
                <a:gd name="connsiteX3" fmla="*/ 367469 w 1786195"/>
                <a:gd name="connsiteY3" fmla="*/ 5264209 h 5341122"/>
                <a:gd name="connsiteX4" fmla="*/ 393106 w 1786195"/>
                <a:gd name="connsiteY4" fmla="*/ 5255664 h 5341122"/>
                <a:gd name="connsiteX5" fmla="*/ 803304 w 1786195"/>
                <a:gd name="connsiteY5" fmla="*/ 5264209 h 5341122"/>
                <a:gd name="connsiteX6" fmla="*/ 854579 w 1786195"/>
                <a:gd name="connsiteY6" fmla="*/ 5272755 h 5341122"/>
                <a:gd name="connsiteX7" fmla="*/ 880216 w 1786195"/>
                <a:gd name="connsiteY7" fmla="*/ 5281301 h 5341122"/>
                <a:gd name="connsiteX8" fmla="*/ 914400 w 1786195"/>
                <a:gd name="connsiteY8" fmla="*/ 5289847 h 5341122"/>
                <a:gd name="connsiteX9" fmla="*/ 1008403 w 1786195"/>
                <a:gd name="connsiteY9" fmla="*/ 5315484 h 5341122"/>
                <a:gd name="connsiteX10" fmla="*/ 1145136 w 1786195"/>
                <a:gd name="connsiteY10" fmla="*/ 5332576 h 5341122"/>
                <a:gd name="connsiteX11" fmla="*/ 1538243 w 1786195"/>
                <a:gd name="connsiteY11" fmla="*/ 5324030 h 5341122"/>
                <a:gd name="connsiteX12" fmla="*/ 1572426 w 1786195"/>
                <a:gd name="connsiteY12" fmla="*/ 5306938 h 5341122"/>
                <a:gd name="connsiteX13" fmla="*/ 1598063 w 1786195"/>
                <a:gd name="connsiteY13" fmla="*/ 5298393 h 5341122"/>
                <a:gd name="connsiteX14" fmla="*/ 1563880 w 1786195"/>
                <a:gd name="connsiteY14" fmla="*/ 5247118 h 5341122"/>
                <a:gd name="connsiteX15" fmla="*/ 1555334 w 1786195"/>
                <a:gd name="connsiteY15" fmla="*/ 5221480 h 5341122"/>
                <a:gd name="connsiteX16" fmla="*/ 1546788 w 1786195"/>
                <a:gd name="connsiteY16" fmla="*/ 4469451 h 5341122"/>
                <a:gd name="connsiteX17" fmla="*/ 1538243 w 1786195"/>
                <a:gd name="connsiteY17" fmla="*/ 4392538 h 5341122"/>
                <a:gd name="connsiteX18" fmla="*/ 1521151 w 1786195"/>
                <a:gd name="connsiteY18" fmla="*/ 4255806 h 5341122"/>
                <a:gd name="connsiteX19" fmla="*/ 1529697 w 1786195"/>
                <a:gd name="connsiteY19" fmla="*/ 4119073 h 5341122"/>
                <a:gd name="connsiteX20" fmla="*/ 1538243 w 1786195"/>
                <a:gd name="connsiteY20" fmla="*/ 3725966 h 5341122"/>
                <a:gd name="connsiteX21" fmla="*/ 1555334 w 1786195"/>
                <a:gd name="connsiteY21" fmla="*/ 3657600 h 5341122"/>
                <a:gd name="connsiteX22" fmla="*/ 1572426 w 1786195"/>
                <a:gd name="connsiteY22" fmla="*/ 3563596 h 5341122"/>
                <a:gd name="connsiteX23" fmla="*/ 1563880 w 1786195"/>
                <a:gd name="connsiteY23" fmla="*/ 3426864 h 5341122"/>
                <a:gd name="connsiteX24" fmla="*/ 1546788 w 1786195"/>
                <a:gd name="connsiteY24" fmla="*/ 3307223 h 5341122"/>
                <a:gd name="connsiteX25" fmla="*/ 1538243 w 1786195"/>
                <a:gd name="connsiteY25" fmla="*/ 3213219 h 5341122"/>
                <a:gd name="connsiteX26" fmla="*/ 1529697 w 1786195"/>
                <a:gd name="connsiteY26" fmla="*/ 2837204 h 5341122"/>
                <a:gd name="connsiteX27" fmla="*/ 1501183 w 1786195"/>
                <a:gd name="connsiteY27" fmla="*/ 2610613 h 5341122"/>
                <a:gd name="connsiteX28" fmla="*/ 1541035 w 1786195"/>
                <a:gd name="connsiteY28" fmla="*/ 2444097 h 5341122"/>
                <a:gd name="connsiteX29" fmla="*/ 1529697 w 1786195"/>
                <a:gd name="connsiteY29" fmla="*/ 2162086 h 5341122"/>
                <a:gd name="connsiteX30" fmla="*/ 1546788 w 1786195"/>
                <a:gd name="connsiteY30" fmla="*/ 2136449 h 5341122"/>
                <a:gd name="connsiteX31" fmla="*/ 1572426 w 1786195"/>
                <a:gd name="connsiteY31" fmla="*/ 2042445 h 5341122"/>
                <a:gd name="connsiteX32" fmla="*/ 1563880 w 1786195"/>
                <a:gd name="connsiteY32" fmla="*/ 1897166 h 5341122"/>
                <a:gd name="connsiteX33" fmla="*/ 1548142 w 1786195"/>
                <a:gd name="connsiteY33" fmla="*/ 1700613 h 5341122"/>
                <a:gd name="connsiteX34" fmla="*/ 1546788 w 1786195"/>
                <a:gd name="connsiteY34" fmla="*/ 1521151 h 5341122"/>
                <a:gd name="connsiteX35" fmla="*/ 1572426 w 1786195"/>
                <a:gd name="connsiteY35" fmla="*/ 1341690 h 5341122"/>
                <a:gd name="connsiteX36" fmla="*/ 1623701 w 1786195"/>
                <a:gd name="connsiteY36" fmla="*/ 1204957 h 5341122"/>
                <a:gd name="connsiteX37" fmla="*/ 1615155 w 1786195"/>
                <a:gd name="connsiteY37" fmla="*/ 1042587 h 5341122"/>
                <a:gd name="connsiteX38" fmla="*/ 1598063 w 1786195"/>
                <a:gd name="connsiteY38" fmla="*/ 948583 h 5341122"/>
                <a:gd name="connsiteX39" fmla="*/ 1640792 w 1786195"/>
                <a:gd name="connsiteY39" fmla="*/ 752030 h 5341122"/>
                <a:gd name="connsiteX40" fmla="*/ 1640792 w 1786195"/>
                <a:gd name="connsiteY40" fmla="*/ 495656 h 5341122"/>
                <a:gd name="connsiteX41" fmla="*/ 1649338 w 1786195"/>
                <a:gd name="connsiteY41" fmla="*/ 461473 h 5341122"/>
                <a:gd name="connsiteX42" fmla="*/ 1674975 w 1786195"/>
                <a:gd name="connsiteY42" fmla="*/ 401652 h 5341122"/>
                <a:gd name="connsiteX43" fmla="*/ 1700613 w 1786195"/>
                <a:gd name="connsiteY43" fmla="*/ 376015 h 5341122"/>
                <a:gd name="connsiteX44" fmla="*/ 1709158 w 1786195"/>
                <a:gd name="connsiteY44" fmla="*/ 341832 h 5341122"/>
                <a:gd name="connsiteX45" fmla="*/ 1734796 w 1786195"/>
                <a:gd name="connsiteY45" fmla="*/ 256374 h 5341122"/>
                <a:gd name="connsiteX46" fmla="*/ 1743342 w 1786195"/>
                <a:gd name="connsiteY46" fmla="*/ 205099 h 5341122"/>
                <a:gd name="connsiteX47" fmla="*/ 1760433 w 1786195"/>
                <a:gd name="connsiteY47" fmla="*/ 153824 h 5341122"/>
                <a:gd name="connsiteX48" fmla="*/ 1768979 w 1786195"/>
                <a:gd name="connsiteY48" fmla="*/ 76912 h 5341122"/>
                <a:gd name="connsiteX49" fmla="*/ 1786071 w 1786195"/>
                <a:gd name="connsiteY49" fmla="*/ 0 h 5341122"/>
                <a:gd name="connsiteX0" fmla="*/ 0 w 1786195"/>
                <a:gd name="connsiteY0" fmla="*/ 5341122 h 5341122"/>
                <a:gd name="connsiteX1" fmla="*/ 17091 w 1786195"/>
                <a:gd name="connsiteY1" fmla="*/ 5298393 h 5341122"/>
                <a:gd name="connsiteX2" fmla="*/ 42729 w 1786195"/>
                <a:gd name="connsiteY2" fmla="*/ 5272755 h 5341122"/>
                <a:gd name="connsiteX3" fmla="*/ 367469 w 1786195"/>
                <a:gd name="connsiteY3" fmla="*/ 5264209 h 5341122"/>
                <a:gd name="connsiteX4" fmla="*/ 393106 w 1786195"/>
                <a:gd name="connsiteY4" fmla="*/ 5255664 h 5341122"/>
                <a:gd name="connsiteX5" fmla="*/ 803304 w 1786195"/>
                <a:gd name="connsiteY5" fmla="*/ 5264209 h 5341122"/>
                <a:gd name="connsiteX6" fmla="*/ 854579 w 1786195"/>
                <a:gd name="connsiteY6" fmla="*/ 5272755 h 5341122"/>
                <a:gd name="connsiteX7" fmla="*/ 880216 w 1786195"/>
                <a:gd name="connsiteY7" fmla="*/ 5281301 h 5341122"/>
                <a:gd name="connsiteX8" fmla="*/ 914400 w 1786195"/>
                <a:gd name="connsiteY8" fmla="*/ 5289847 h 5341122"/>
                <a:gd name="connsiteX9" fmla="*/ 1008403 w 1786195"/>
                <a:gd name="connsiteY9" fmla="*/ 5315484 h 5341122"/>
                <a:gd name="connsiteX10" fmla="*/ 1145136 w 1786195"/>
                <a:gd name="connsiteY10" fmla="*/ 5332576 h 5341122"/>
                <a:gd name="connsiteX11" fmla="*/ 1538243 w 1786195"/>
                <a:gd name="connsiteY11" fmla="*/ 5324030 h 5341122"/>
                <a:gd name="connsiteX12" fmla="*/ 1572426 w 1786195"/>
                <a:gd name="connsiteY12" fmla="*/ 5306938 h 5341122"/>
                <a:gd name="connsiteX13" fmla="*/ 1598063 w 1786195"/>
                <a:gd name="connsiteY13" fmla="*/ 5298393 h 5341122"/>
                <a:gd name="connsiteX14" fmla="*/ 1563880 w 1786195"/>
                <a:gd name="connsiteY14" fmla="*/ 5247118 h 5341122"/>
                <a:gd name="connsiteX15" fmla="*/ 1555334 w 1786195"/>
                <a:gd name="connsiteY15" fmla="*/ 5221480 h 5341122"/>
                <a:gd name="connsiteX16" fmla="*/ 1546788 w 1786195"/>
                <a:gd name="connsiteY16" fmla="*/ 4469451 h 5341122"/>
                <a:gd name="connsiteX17" fmla="*/ 1538243 w 1786195"/>
                <a:gd name="connsiteY17" fmla="*/ 4392538 h 5341122"/>
                <a:gd name="connsiteX18" fmla="*/ 1521151 w 1786195"/>
                <a:gd name="connsiteY18" fmla="*/ 4255806 h 5341122"/>
                <a:gd name="connsiteX19" fmla="*/ 1529697 w 1786195"/>
                <a:gd name="connsiteY19" fmla="*/ 4119073 h 5341122"/>
                <a:gd name="connsiteX20" fmla="*/ 1538243 w 1786195"/>
                <a:gd name="connsiteY20" fmla="*/ 3725966 h 5341122"/>
                <a:gd name="connsiteX21" fmla="*/ 1555334 w 1786195"/>
                <a:gd name="connsiteY21" fmla="*/ 3657600 h 5341122"/>
                <a:gd name="connsiteX22" fmla="*/ 1572426 w 1786195"/>
                <a:gd name="connsiteY22" fmla="*/ 3563596 h 5341122"/>
                <a:gd name="connsiteX23" fmla="*/ 1563880 w 1786195"/>
                <a:gd name="connsiteY23" fmla="*/ 3426864 h 5341122"/>
                <a:gd name="connsiteX24" fmla="*/ 1546788 w 1786195"/>
                <a:gd name="connsiteY24" fmla="*/ 3307223 h 5341122"/>
                <a:gd name="connsiteX25" fmla="*/ 1538243 w 1786195"/>
                <a:gd name="connsiteY25" fmla="*/ 3213219 h 5341122"/>
                <a:gd name="connsiteX26" fmla="*/ 1529697 w 1786195"/>
                <a:gd name="connsiteY26" fmla="*/ 2837204 h 5341122"/>
                <a:gd name="connsiteX27" fmla="*/ 1501183 w 1786195"/>
                <a:gd name="connsiteY27" fmla="*/ 2610613 h 5341122"/>
                <a:gd name="connsiteX28" fmla="*/ 1541035 w 1786195"/>
                <a:gd name="connsiteY28" fmla="*/ 2444097 h 5341122"/>
                <a:gd name="connsiteX29" fmla="*/ 1529697 w 1786195"/>
                <a:gd name="connsiteY29" fmla="*/ 2162086 h 5341122"/>
                <a:gd name="connsiteX30" fmla="*/ 1572426 w 1786195"/>
                <a:gd name="connsiteY30" fmla="*/ 2042445 h 5341122"/>
                <a:gd name="connsiteX31" fmla="*/ 1563880 w 1786195"/>
                <a:gd name="connsiteY31" fmla="*/ 1897166 h 5341122"/>
                <a:gd name="connsiteX32" fmla="*/ 1548142 w 1786195"/>
                <a:gd name="connsiteY32" fmla="*/ 1700613 h 5341122"/>
                <a:gd name="connsiteX33" fmla="*/ 1546788 w 1786195"/>
                <a:gd name="connsiteY33" fmla="*/ 1521151 h 5341122"/>
                <a:gd name="connsiteX34" fmla="*/ 1572426 w 1786195"/>
                <a:gd name="connsiteY34" fmla="*/ 1341690 h 5341122"/>
                <a:gd name="connsiteX35" fmla="*/ 1623701 w 1786195"/>
                <a:gd name="connsiteY35" fmla="*/ 1204957 h 5341122"/>
                <a:gd name="connsiteX36" fmla="*/ 1615155 w 1786195"/>
                <a:gd name="connsiteY36" fmla="*/ 1042587 h 5341122"/>
                <a:gd name="connsiteX37" fmla="*/ 1598063 w 1786195"/>
                <a:gd name="connsiteY37" fmla="*/ 948583 h 5341122"/>
                <a:gd name="connsiteX38" fmla="*/ 1640792 w 1786195"/>
                <a:gd name="connsiteY38" fmla="*/ 752030 h 5341122"/>
                <a:gd name="connsiteX39" fmla="*/ 1640792 w 1786195"/>
                <a:gd name="connsiteY39" fmla="*/ 495656 h 5341122"/>
                <a:gd name="connsiteX40" fmla="*/ 1649338 w 1786195"/>
                <a:gd name="connsiteY40" fmla="*/ 461473 h 5341122"/>
                <a:gd name="connsiteX41" fmla="*/ 1674975 w 1786195"/>
                <a:gd name="connsiteY41" fmla="*/ 401652 h 5341122"/>
                <a:gd name="connsiteX42" fmla="*/ 1700613 w 1786195"/>
                <a:gd name="connsiteY42" fmla="*/ 376015 h 5341122"/>
                <a:gd name="connsiteX43" fmla="*/ 1709158 w 1786195"/>
                <a:gd name="connsiteY43" fmla="*/ 341832 h 5341122"/>
                <a:gd name="connsiteX44" fmla="*/ 1734796 w 1786195"/>
                <a:gd name="connsiteY44" fmla="*/ 256374 h 5341122"/>
                <a:gd name="connsiteX45" fmla="*/ 1743342 w 1786195"/>
                <a:gd name="connsiteY45" fmla="*/ 205099 h 5341122"/>
                <a:gd name="connsiteX46" fmla="*/ 1760433 w 1786195"/>
                <a:gd name="connsiteY46" fmla="*/ 153824 h 5341122"/>
                <a:gd name="connsiteX47" fmla="*/ 1768979 w 1786195"/>
                <a:gd name="connsiteY47" fmla="*/ 76912 h 5341122"/>
                <a:gd name="connsiteX48" fmla="*/ 1786071 w 1786195"/>
                <a:gd name="connsiteY48" fmla="*/ 0 h 5341122"/>
                <a:gd name="connsiteX0" fmla="*/ 0 w 1786195"/>
                <a:gd name="connsiteY0" fmla="*/ 5341122 h 5341122"/>
                <a:gd name="connsiteX1" fmla="*/ 17091 w 1786195"/>
                <a:gd name="connsiteY1" fmla="*/ 5298393 h 5341122"/>
                <a:gd name="connsiteX2" fmla="*/ 42729 w 1786195"/>
                <a:gd name="connsiteY2" fmla="*/ 5272755 h 5341122"/>
                <a:gd name="connsiteX3" fmla="*/ 367469 w 1786195"/>
                <a:gd name="connsiteY3" fmla="*/ 5264209 h 5341122"/>
                <a:gd name="connsiteX4" fmla="*/ 393106 w 1786195"/>
                <a:gd name="connsiteY4" fmla="*/ 5255664 h 5341122"/>
                <a:gd name="connsiteX5" fmla="*/ 803304 w 1786195"/>
                <a:gd name="connsiteY5" fmla="*/ 5264209 h 5341122"/>
                <a:gd name="connsiteX6" fmla="*/ 854579 w 1786195"/>
                <a:gd name="connsiteY6" fmla="*/ 5272755 h 5341122"/>
                <a:gd name="connsiteX7" fmla="*/ 880216 w 1786195"/>
                <a:gd name="connsiteY7" fmla="*/ 5281301 h 5341122"/>
                <a:gd name="connsiteX8" fmla="*/ 914400 w 1786195"/>
                <a:gd name="connsiteY8" fmla="*/ 5289847 h 5341122"/>
                <a:gd name="connsiteX9" fmla="*/ 1008403 w 1786195"/>
                <a:gd name="connsiteY9" fmla="*/ 5315484 h 5341122"/>
                <a:gd name="connsiteX10" fmla="*/ 1145136 w 1786195"/>
                <a:gd name="connsiteY10" fmla="*/ 5332576 h 5341122"/>
                <a:gd name="connsiteX11" fmla="*/ 1538243 w 1786195"/>
                <a:gd name="connsiteY11" fmla="*/ 5324030 h 5341122"/>
                <a:gd name="connsiteX12" fmla="*/ 1572426 w 1786195"/>
                <a:gd name="connsiteY12" fmla="*/ 5306938 h 5341122"/>
                <a:gd name="connsiteX13" fmla="*/ 1598063 w 1786195"/>
                <a:gd name="connsiteY13" fmla="*/ 5298393 h 5341122"/>
                <a:gd name="connsiteX14" fmla="*/ 1563880 w 1786195"/>
                <a:gd name="connsiteY14" fmla="*/ 5247118 h 5341122"/>
                <a:gd name="connsiteX15" fmla="*/ 1555334 w 1786195"/>
                <a:gd name="connsiteY15" fmla="*/ 5221480 h 5341122"/>
                <a:gd name="connsiteX16" fmla="*/ 1546788 w 1786195"/>
                <a:gd name="connsiteY16" fmla="*/ 4469451 h 5341122"/>
                <a:gd name="connsiteX17" fmla="*/ 1538243 w 1786195"/>
                <a:gd name="connsiteY17" fmla="*/ 4392538 h 5341122"/>
                <a:gd name="connsiteX18" fmla="*/ 1521151 w 1786195"/>
                <a:gd name="connsiteY18" fmla="*/ 4255806 h 5341122"/>
                <a:gd name="connsiteX19" fmla="*/ 1529697 w 1786195"/>
                <a:gd name="connsiteY19" fmla="*/ 4119073 h 5341122"/>
                <a:gd name="connsiteX20" fmla="*/ 1538243 w 1786195"/>
                <a:gd name="connsiteY20" fmla="*/ 3725966 h 5341122"/>
                <a:gd name="connsiteX21" fmla="*/ 1555334 w 1786195"/>
                <a:gd name="connsiteY21" fmla="*/ 3657600 h 5341122"/>
                <a:gd name="connsiteX22" fmla="*/ 1572426 w 1786195"/>
                <a:gd name="connsiteY22" fmla="*/ 3563596 h 5341122"/>
                <a:gd name="connsiteX23" fmla="*/ 1563880 w 1786195"/>
                <a:gd name="connsiteY23" fmla="*/ 3426864 h 5341122"/>
                <a:gd name="connsiteX24" fmla="*/ 1546788 w 1786195"/>
                <a:gd name="connsiteY24" fmla="*/ 3307223 h 5341122"/>
                <a:gd name="connsiteX25" fmla="*/ 1538243 w 1786195"/>
                <a:gd name="connsiteY25" fmla="*/ 3213219 h 5341122"/>
                <a:gd name="connsiteX26" fmla="*/ 1529697 w 1786195"/>
                <a:gd name="connsiteY26" fmla="*/ 2837204 h 5341122"/>
                <a:gd name="connsiteX27" fmla="*/ 1501183 w 1786195"/>
                <a:gd name="connsiteY27" fmla="*/ 2610613 h 5341122"/>
                <a:gd name="connsiteX28" fmla="*/ 1541035 w 1786195"/>
                <a:gd name="connsiteY28" fmla="*/ 2444097 h 5341122"/>
                <a:gd name="connsiteX29" fmla="*/ 1572426 w 1786195"/>
                <a:gd name="connsiteY29" fmla="*/ 2042445 h 5341122"/>
                <a:gd name="connsiteX30" fmla="*/ 1563880 w 1786195"/>
                <a:gd name="connsiteY30" fmla="*/ 1897166 h 5341122"/>
                <a:gd name="connsiteX31" fmla="*/ 1548142 w 1786195"/>
                <a:gd name="connsiteY31" fmla="*/ 1700613 h 5341122"/>
                <a:gd name="connsiteX32" fmla="*/ 1546788 w 1786195"/>
                <a:gd name="connsiteY32" fmla="*/ 1521151 h 5341122"/>
                <a:gd name="connsiteX33" fmla="*/ 1572426 w 1786195"/>
                <a:gd name="connsiteY33" fmla="*/ 1341690 h 5341122"/>
                <a:gd name="connsiteX34" fmla="*/ 1623701 w 1786195"/>
                <a:gd name="connsiteY34" fmla="*/ 1204957 h 5341122"/>
                <a:gd name="connsiteX35" fmla="*/ 1615155 w 1786195"/>
                <a:gd name="connsiteY35" fmla="*/ 1042587 h 5341122"/>
                <a:gd name="connsiteX36" fmla="*/ 1598063 w 1786195"/>
                <a:gd name="connsiteY36" fmla="*/ 948583 h 5341122"/>
                <a:gd name="connsiteX37" fmla="*/ 1640792 w 1786195"/>
                <a:gd name="connsiteY37" fmla="*/ 752030 h 5341122"/>
                <a:gd name="connsiteX38" fmla="*/ 1640792 w 1786195"/>
                <a:gd name="connsiteY38" fmla="*/ 495656 h 5341122"/>
                <a:gd name="connsiteX39" fmla="*/ 1649338 w 1786195"/>
                <a:gd name="connsiteY39" fmla="*/ 461473 h 5341122"/>
                <a:gd name="connsiteX40" fmla="*/ 1674975 w 1786195"/>
                <a:gd name="connsiteY40" fmla="*/ 401652 h 5341122"/>
                <a:gd name="connsiteX41" fmla="*/ 1700613 w 1786195"/>
                <a:gd name="connsiteY41" fmla="*/ 376015 h 5341122"/>
                <a:gd name="connsiteX42" fmla="*/ 1709158 w 1786195"/>
                <a:gd name="connsiteY42" fmla="*/ 341832 h 5341122"/>
                <a:gd name="connsiteX43" fmla="*/ 1734796 w 1786195"/>
                <a:gd name="connsiteY43" fmla="*/ 256374 h 5341122"/>
                <a:gd name="connsiteX44" fmla="*/ 1743342 w 1786195"/>
                <a:gd name="connsiteY44" fmla="*/ 205099 h 5341122"/>
                <a:gd name="connsiteX45" fmla="*/ 1760433 w 1786195"/>
                <a:gd name="connsiteY45" fmla="*/ 153824 h 5341122"/>
                <a:gd name="connsiteX46" fmla="*/ 1768979 w 1786195"/>
                <a:gd name="connsiteY46" fmla="*/ 76912 h 5341122"/>
                <a:gd name="connsiteX47" fmla="*/ 1786071 w 1786195"/>
                <a:gd name="connsiteY47" fmla="*/ 0 h 5341122"/>
                <a:gd name="connsiteX0" fmla="*/ 0 w 1786195"/>
                <a:gd name="connsiteY0" fmla="*/ 5341122 h 5341122"/>
                <a:gd name="connsiteX1" fmla="*/ 17091 w 1786195"/>
                <a:gd name="connsiteY1" fmla="*/ 5298393 h 5341122"/>
                <a:gd name="connsiteX2" fmla="*/ 42729 w 1786195"/>
                <a:gd name="connsiteY2" fmla="*/ 5272755 h 5341122"/>
                <a:gd name="connsiteX3" fmla="*/ 367469 w 1786195"/>
                <a:gd name="connsiteY3" fmla="*/ 5264209 h 5341122"/>
                <a:gd name="connsiteX4" fmla="*/ 393106 w 1786195"/>
                <a:gd name="connsiteY4" fmla="*/ 5255664 h 5341122"/>
                <a:gd name="connsiteX5" fmla="*/ 803304 w 1786195"/>
                <a:gd name="connsiteY5" fmla="*/ 5264209 h 5341122"/>
                <a:gd name="connsiteX6" fmla="*/ 854579 w 1786195"/>
                <a:gd name="connsiteY6" fmla="*/ 5272755 h 5341122"/>
                <a:gd name="connsiteX7" fmla="*/ 880216 w 1786195"/>
                <a:gd name="connsiteY7" fmla="*/ 5281301 h 5341122"/>
                <a:gd name="connsiteX8" fmla="*/ 914400 w 1786195"/>
                <a:gd name="connsiteY8" fmla="*/ 5289847 h 5341122"/>
                <a:gd name="connsiteX9" fmla="*/ 1008403 w 1786195"/>
                <a:gd name="connsiteY9" fmla="*/ 5315484 h 5341122"/>
                <a:gd name="connsiteX10" fmla="*/ 1145136 w 1786195"/>
                <a:gd name="connsiteY10" fmla="*/ 5332576 h 5341122"/>
                <a:gd name="connsiteX11" fmla="*/ 1538243 w 1786195"/>
                <a:gd name="connsiteY11" fmla="*/ 5324030 h 5341122"/>
                <a:gd name="connsiteX12" fmla="*/ 1572426 w 1786195"/>
                <a:gd name="connsiteY12" fmla="*/ 5306938 h 5341122"/>
                <a:gd name="connsiteX13" fmla="*/ 1598063 w 1786195"/>
                <a:gd name="connsiteY13" fmla="*/ 5298393 h 5341122"/>
                <a:gd name="connsiteX14" fmla="*/ 1563880 w 1786195"/>
                <a:gd name="connsiteY14" fmla="*/ 5247118 h 5341122"/>
                <a:gd name="connsiteX15" fmla="*/ 1555334 w 1786195"/>
                <a:gd name="connsiteY15" fmla="*/ 5221480 h 5341122"/>
                <a:gd name="connsiteX16" fmla="*/ 1546788 w 1786195"/>
                <a:gd name="connsiteY16" fmla="*/ 4469451 h 5341122"/>
                <a:gd name="connsiteX17" fmla="*/ 1538243 w 1786195"/>
                <a:gd name="connsiteY17" fmla="*/ 4392538 h 5341122"/>
                <a:gd name="connsiteX18" fmla="*/ 1521151 w 1786195"/>
                <a:gd name="connsiteY18" fmla="*/ 4255806 h 5341122"/>
                <a:gd name="connsiteX19" fmla="*/ 1529697 w 1786195"/>
                <a:gd name="connsiteY19" fmla="*/ 4119073 h 5341122"/>
                <a:gd name="connsiteX20" fmla="*/ 1538243 w 1786195"/>
                <a:gd name="connsiteY20" fmla="*/ 3725966 h 5341122"/>
                <a:gd name="connsiteX21" fmla="*/ 1555334 w 1786195"/>
                <a:gd name="connsiteY21" fmla="*/ 3657600 h 5341122"/>
                <a:gd name="connsiteX22" fmla="*/ 1572426 w 1786195"/>
                <a:gd name="connsiteY22" fmla="*/ 3563596 h 5341122"/>
                <a:gd name="connsiteX23" fmla="*/ 1563880 w 1786195"/>
                <a:gd name="connsiteY23" fmla="*/ 3426864 h 5341122"/>
                <a:gd name="connsiteX24" fmla="*/ 1546788 w 1786195"/>
                <a:gd name="connsiteY24" fmla="*/ 3307223 h 5341122"/>
                <a:gd name="connsiteX25" fmla="*/ 1538243 w 1786195"/>
                <a:gd name="connsiteY25" fmla="*/ 3213219 h 5341122"/>
                <a:gd name="connsiteX26" fmla="*/ 1529697 w 1786195"/>
                <a:gd name="connsiteY26" fmla="*/ 2837204 h 5341122"/>
                <a:gd name="connsiteX27" fmla="*/ 1522505 w 1786195"/>
                <a:gd name="connsiteY27" fmla="*/ 2610613 h 5341122"/>
                <a:gd name="connsiteX28" fmla="*/ 1541035 w 1786195"/>
                <a:gd name="connsiteY28" fmla="*/ 2444097 h 5341122"/>
                <a:gd name="connsiteX29" fmla="*/ 1572426 w 1786195"/>
                <a:gd name="connsiteY29" fmla="*/ 2042445 h 5341122"/>
                <a:gd name="connsiteX30" fmla="*/ 1563880 w 1786195"/>
                <a:gd name="connsiteY30" fmla="*/ 1897166 h 5341122"/>
                <a:gd name="connsiteX31" fmla="*/ 1548142 w 1786195"/>
                <a:gd name="connsiteY31" fmla="*/ 1700613 h 5341122"/>
                <a:gd name="connsiteX32" fmla="*/ 1546788 w 1786195"/>
                <a:gd name="connsiteY32" fmla="*/ 1521151 h 5341122"/>
                <a:gd name="connsiteX33" fmla="*/ 1572426 w 1786195"/>
                <a:gd name="connsiteY33" fmla="*/ 1341690 h 5341122"/>
                <a:gd name="connsiteX34" fmla="*/ 1623701 w 1786195"/>
                <a:gd name="connsiteY34" fmla="*/ 1204957 h 5341122"/>
                <a:gd name="connsiteX35" fmla="*/ 1615155 w 1786195"/>
                <a:gd name="connsiteY35" fmla="*/ 1042587 h 5341122"/>
                <a:gd name="connsiteX36" fmla="*/ 1598063 w 1786195"/>
                <a:gd name="connsiteY36" fmla="*/ 948583 h 5341122"/>
                <a:gd name="connsiteX37" fmla="*/ 1640792 w 1786195"/>
                <a:gd name="connsiteY37" fmla="*/ 752030 h 5341122"/>
                <a:gd name="connsiteX38" fmla="*/ 1640792 w 1786195"/>
                <a:gd name="connsiteY38" fmla="*/ 495656 h 5341122"/>
                <a:gd name="connsiteX39" fmla="*/ 1649338 w 1786195"/>
                <a:gd name="connsiteY39" fmla="*/ 461473 h 5341122"/>
                <a:gd name="connsiteX40" fmla="*/ 1674975 w 1786195"/>
                <a:gd name="connsiteY40" fmla="*/ 401652 h 5341122"/>
                <a:gd name="connsiteX41" fmla="*/ 1700613 w 1786195"/>
                <a:gd name="connsiteY41" fmla="*/ 376015 h 5341122"/>
                <a:gd name="connsiteX42" fmla="*/ 1709158 w 1786195"/>
                <a:gd name="connsiteY42" fmla="*/ 341832 h 5341122"/>
                <a:gd name="connsiteX43" fmla="*/ 1734796 w 1786195"/>
                <a:gd name="connsiteY43" fmla="*/ 256374 h 5341122"/>
                <a:gd name="connsiteX44" fmla="*/ 1743342 w 1786195"/>
                <a:gd name="connsiteY44" fmla="*/ 205099 h 5341122"/>
                <a:gd name="connsiteX45" fmla="*/ 1760433 w 1786195"/>
                <a:gd name="connsiteY45" fmla="*/ 153824 h 5341122"/>
                <a:gd name="connsiteX46" fmla="*/ 1768979 w 1786195"/>
                <a:gd name="connsiteY46" fmla="*/ 76912 h 5341122"/>
                <a:gd name="connsiteX47" fmla="*/ 1786071 w 1786195"/>
                <a:gd name="connsiteY47" fmla="*/ 0 h 5341122"/>
                <a:gd name="connsiteX0" fmla="*/ 0 w 1786195"/>
                <a:gd name="connsiteY0" fmla="*/ 5341122 h 5341122"/>
                <a:gd name="connsiteX1" fmla="*/ 17091 w 1786195"/>
                <a:gd name="connsiteY1" fmla="*/ 5298393 h 5341122"/>
                <a:gd name="connsiteX2" fmla="*/ 42729 w 1786195"/>
                <a:gd name="connsiteY2" fmla="*/ 5272755 h 5341122"/>
                <a:gd name="connsiteX3" fmla="*/ 367469 w 1786195"/>
                <a:gd name="connsiteY3" fmla="*/ 5264209 h 5341122"/>
                <a:gd name="connsiteX4" fmla="*/ 393106 w 1786195"/>
                <a:gd name="connsiteY4" fmla="*/ 5255664 h 5341122"/>
                <a:gd name="connsiteX5" fmla="*/ 803304 w 1786195"/>
                <a:gd name="connsiteY5" fmla="*/ 5264209 h 5341122"/>
                <a:gd name="connsiteX6" fmla="*/ 854579 w 1786195"/>
                <a:gd name="connsiteY6" fmla="*/ 5272755 h 5341122"/>
                <a:gd name="connsiteX7" fmla="*/ 880216 w 1786195"/>
                <a:gd name="connsiteY7" fmla="*/ 5281301 h 5341122"/>
                <a:gd name="connsiteX8" fmla="*/ 914400 w 1786195"/>
                <a:gd name="connsiteY8" fmla="*/ 5289847 h 5341122"/>
                <a:gd name="connsiteX9" fmla="*/ 1008403 w 1786195"/>
                <a:gd name="connsiteY9" fmla="*/ 5315484 h 5341122"/>
                <a:gd name="connsiteX10" fmla="*/ 1145136 w 1786195"/>
                <a:gd name="connsiteY10" fmla="*/ 5332576 h 5341122"/>
                <a:gd name="connsiteX11" fmla="*/ 1538243 w 1786195"/>
                <a:gd name="connsiteY11" fmla="*/ 5324030 h 5341122"/>
                <a:gd name="connsiteX12" fmla="*/ 1572426 w 1786195"/>
                <a:gd name="connsiteY12" fmla="*/ 5306938 h 5341122"/>
                <a:gd name="connsiteX13" fmla="*/ 1598063 w 1786195"/>
                <a:gd name="connsiteY13" fmla="*/ 5298393 h 5341122"/>
                <a:gd name="connsiteX14" fmla="*/ 1563880 w 1786195"/>
                <a:gd name="connsiteY14" fmla="*/ 5247118 h 5341122"/>
                <a:gd name="connsiteX15" fmla="*/ 1555334 w 1786195"/>
                <a:gd name="connsiteY15" fmla="*/ 5221480 h 5341122"/>
                <a:gd name="connsiteX16" fmla="*/ 1546788 w 1786195"/>
                <a:gd name="connsiteY16" fmla="*/ 4469451 h 5341122"/>
                <a:gd name="connsiteX17" fmla="*/ 1538243 w 1786195"/>
                <a:gd name="connsiteY17" fmla="*/ 4392538 h 5341122"/>
                <a:gd name="connsiteX18" fmla="*/ 1521151 w 1786195"/>
                <a:gd name="connsiteY18" fmla="*/ 4255806 h 5341122"/>
                <a:gd name="connsiteX19" fmla="*/ 1529697 w 1786195"/>
                <a:gd name="connsiteY19" fmla="*/ 4119073 h 5341122"/>
                <a:gd name="connsiteX20" fmla="*/ 1538243 w 1786195"/>
                <a:gd name="connsiteY20" fmla="*/ 3725966 h 5341122"/>
                <a:gd name="connsiteX21" fmla="*/ 1555334 w 1786195"/>
                <a:gd name="connsiteY21" fmla="*/ 3657600 h 5341122"/>
                <a:gd name="connsiteX22" fmla="*/ 1572426 w 1786195"/>
                <a:gd name="connsiteY22" fmla="*/ 3563596 h 5341122"/>
                <a:gd name="connsiteX23" fmla="*/ 1563880 w 1786195"/>
                <a:gd name="connsiteY23" fmla="*/ 3426864 h 5341122"/>
                <a:gd name="connsiteX24" fmla="*/ 1546788 w 1786195"/>
                <a:gd name="connsiteY24" fmla="*/ 3307223 h 5341122"/>
                <a:gd name="connsiteX25" fmla="*/ 1538243 w 1786195"/>
                <a:gd name="connsiteY25" fmla="*/ 3213219 h 5341122"/>
                <a:gd name="connsiteX26" fmla="*/ 1529697 w 1786195"/>
                <a:gd name="connsiteY26" fmla="*/ 2837204 h 5341122"/>
                <a:gd name="connsiteX27" fmla="*/ 1522505 w 1786195"/>
                <a:gd name="connsiteY27" fmla="*/ 2610613 h 5341122"/>
                <a:gd name="connsiteX28" fmla="*/ 1541035 w 1786195"/>
                <a:gd name="connsiteY28" fmla="*/ 2444097 h 5341122"/>
                <a:gd name="connsiteX29" fmla="*/ 1572426 w 1786195"/>
                <a:gd name="connsiteY29" fmla="*/ 2042445 h 5341122"/>
                <a:gd name="connsiteX30" fmla="*/ 1563880 w 1786195"/>
                <a:gd name="connsiteY30" fmla="*/ 1897166 h 5341122"/>
                <a:gd name="connsiteX31" fmla="*/ 1548142 w 1786195"/>
                <a:gd name="connsiteY31" fmla="*/ 1700613 h 5341122"/>
                <a:gd name="connsiteX32" fmla="*/ 1546788 w 1786195"/>
                <a:gd name="connsiteY32" fmla="*/ 1521151 h 5341122"/>
                <a:gd name="connsiteX33" fmla="*/ 1572426 w 1786195"/>
                <a:gd name="connsiteY33" fmla="*/ 1341690 h 5341122"/>
                <a:gd name="connsiteX34" fmla="*/ 1623701 w 1786195"/>
                <a:gd name="connsiteY34" fmla="*/ 1204957 h 5341122"/>
                <a:gd name="connsiteX35" fmla="*/ 1615155 w 1786195"/>
                <a:gd name="connsiteY35" fmla="*/ 1042587 h 5341122"/>
                <a:gd name="connsiteX36" fmla="*/ 1626493 w 1786195"/>
                <a:gd name="connsiteY36" fmla="*/ 934369 h 5341122"/>
                <a:gd name="connsiteX37" fmla="*/ 1640792 w 1786195"/>
                <a:gd name="connsiteY37" fmla="*/ 752030 h 5341122"/>
                <a:gd name="connsiteX38" fmla="*/ 1640792 w 1786195"/>
                <a:gd name="connsiteY38" fmla="*/ 495656 h 5341122"/>
                <a:gd name="connsiteX39" fmla="*/ 1649338 w 1786195"/>
                <a:gd name="connsiteY39" fmla="*/ 461473 h 5341122"/>
                <a:gd name="connsiteX40" fmla="*/ 1674975 w 1786195"/>
                <a:gd name="connsiteY40" fmla="*/ 401652 h 5341122"/>
                <a:gd name="connsiteX41" fmla="*/ 1700613 w 1786195"/>
                <a:gd name="connsiteY41" fmla="*/ 376015 h 5341122"/>
                <a:gd name="connsiteX42" fmla="*/ 1709158 w 1786195"/>
                <a:gd name="connsiteY42" fmla="*/ 341832 h 5341122"/>
                <a:gd name="connsiteX43" fmla="*/ 1734796 w 1786195"/>
                <a:gd name="connsiteY43" fmla="*/ 256374 h 5341122"/>
                <a:gd name="connsiteX44" fmla="*/ 1743342 w 1786195"/>
                <a:gd name="connsiteY44" fmla="*/ 205099 h 5341122"/>
                <a:gd name="connsiteX45" fmla="*/ 1760433 w 1786195"/>
                <a:gd name="connsiteY45" fmla="*/ 153824 h 5341122"/>
                <a:gd name="connsiteX46" fmla="*/ 1768979 w 1786195"/>
                <a:gd name="connsiteY46" fmla="*/ 76912 h 5341122"/>
                <a:gd name="connsiteX47" fmla="*/ 1786071 w 1786195"/>
                <a:gd name="connsiteY47" fmla="*/ 0 h 5341122"/>
                <a:gd name="connsiteX0" fmla="*/ 0 w 1786195"/>
                <a:gd name="connsiteY0" fmla="*/ 5341122 h 5341122"/>
                <a:gd name="connsiteX1" fmla="*/ 17091 w 1786195"/>
                <a:gd name="connsiteY1" fmla="*/ 5298393 h 5341122"/>
                <a:gd name="connsiteX2" fmla="*/ 42729 w 1786195"/>
                <a:gd name="connsiteY2" fmla="*/ 5272755 h 5341122"/>
                <a:gd name="connsiteX3" fmla="*/ 367469 w 1786195"/>
                <a:gd name="connsiteY3" fmla="*/ 5264209 h 5341122"/>
                <a:gd name="connsiteX4" fmla="*/ 393106 w 1786195"/>
                <a:gd name="connsiteY4" fmla="*/ 5255664 h 5341122"/>
                <a:gd name="connsiteX5" fmla="*/ 803304 w 1786195"/>
                <a:gd name="connsiteY5" fmla="*/ 5264209 h 5341122"/>
                <a:gd name="connsiteX6" fmla="*/ 854579 w 1786195"/>
                <a:gd name="connsiteY6" fmla="*/ 5272755 h 5341122"/>
                <a:gd name="connsiteX7" fmla="*/ 880216 w 1786195"/>
                <a:gd name="connsiteY7" fmla="*/ 5281301 h 5341122"/>
                <a:gd name="connsiteX8" fmla="*/ 914400 w 1786195"/>
                <a:gd name="connsiteY8" fmla="*/ 5289847 h 5341122"/>
                <a:gd name="connsiteX9" fmla="*/ 1008403 w 1786195"/>
                <a:gd name="connsiteY9" fmla="*/ 5315484 h 5341122"/>
                <a:gd name="connsiteX10" fmla="*/ 1145136 w 1786195"/>
                <a:gd name="connsiteY10" fmla="*/ 5332576 h 5341122"/>
                <a:gd name="connsiteX11" fmla="*/ 1538243 w 1786195"/>
                <a:gd name="connsiteY11" fmla="*/ 5324030 h 5341122"/>
                <a:gd name="connsiteX12" fmla="*/ 1572426 w 1786195"/>
                <a:gd name="connsiteY12" fmla="*/ 5306938 h 5341122"/>
                <a:gd name="connsiteX13" fmla="*/ 1563880 w 1786195"/>
                <a:gd name="connsiteY13" fmla="*/ 5247118 h 5341122"/>
                <a:gd name="connsiteX14" fmla="*/ 1555334 w 1786195"/>
                <a:gd name="connsiteY14" fmla="*/ 5221480 h 5341122"/>
                <a:gd name="connsiteX15" fmla="*/ 1546788 w 1786195"/>
                <a:gd name="connsiteY15" fmla="*/ 4469451 h 5341122"/>
                <a:gd name="connsiteX16" fmla="*/ 1538243 w 1786195"/>
                <a:gd name="connsiteY16" fmla="*/ 4392538 h 5341122"/>
                <a:gd name="connsiteX17" fmla="*/ 1521151 w 1786195"/>
                <a:gd name="connsiteY17" fmla="*/ 4255806 h 5341122"/>
                <a:gd name="connsiteX18" fmla="*/ 1529697 w 1786195"/>
                <a:gd name="connsiteY18" fmla="*/ 4119073 h 5341122"/>
                <a:gd name="connsiteX19" fmla="*/ 1538243 w 1786195"/>
                <a:gd name="connsiteY19" fmla="*/ 3725966 h 5341122"/>
                <a:gd name="connsiteX20" fmla="*/ 1555334 w 1786195"/>
                <a:gd name="connsiteY20" fmla="*/ 3657600 h 5341122"/>
                <a:gd name="connsiteX21" fmla="*/ 1572426 w 1786195"/>
                <a:gd name="connsiteY21" fmla="*/ 3563596 h 5341122"/>
                <a:gd name="connsiteX22" fmla="*/ 1563880 w 1786195"/>
                <a:gd name="connsiteY22" fmla="*/ 3426864 h 5341122"/>
                <a:gd name="connsiteX23" fmla="*/ 1546788 w 1786195"/>
                <a:gd name="connsiteY23" fmla="*/ 3307223 h 5341122"/>
                <a:gd name="connsiteX24" fmla="*/ 1538243 w 1786195"/>
                <a:gd name="connsiteY24" fmla="*/ 3213219 h 5341122"/>
                <a:gd name="connsiteX25" fmla="*/ 1529697 w 1786195"/>
                <a:gd name="connsiteY25" fmla="*/ 2837204 h 5341122"/>
                <a:gd name="connsiteX26" fmla="*/ 1522505 w 1786195"/>
                <a:gd name="connsiteY26" fmla="*/ 2610613 h 5341122"/>
                <a:gd name="connsiteX27" fmla="*/ 1541035 w 1786195"/>
                <a:gd name="connsiteY27" fmla="*/ 2444097 h 5341122"/>
                <a:gd name="connsiteX28" fmla="*/ 1572426 w 1786195"/>
                <a:gd name="connsiteY28" fmla="*/ 2042445 h 5341122"/>
                <a:gd name="connsiteX29" fmla="*/ 1563880 w 1786195"/>
                <a:gd name="connsiteY29" fmla="*/ 1897166 h 5341122"/>
                <a:gd name="connsiteX30" fmla="*/ 1548142 w 1786195"/>
                <a:gd name="connsiteY30" fmla="*/ 1700613 h 5341122"/>
                <a:gd name="connsiteX31" fmla="*/ 1546788 w 1786195"/>
                <a:gd name="connsiteY31" fmla="*/ 1521151 h 5341122"/>
                <a:gd name="connsiteX32" fmla="*/ 1572426 w 1786195"/>
                <a:gd name="connsiteY32" fmla="*/ 1341690 h 5341122"/>
                <a:gd name="connsiteX33" fmla="*/ 1623701 w 1786195"/>
                <a:gd name="connsiteY33" fmla="*/ 1204957 h 5341122"/>
                <a:gd name="connsiteX34" fmla="*/ 1615155 w 1786195"/>
                <a:gd name="connsiteY34" fmla="*/ 1042587 h 5341122"/>
                <a:gd name="connsiteX35" fmla="*/ 1626493 w 1786195"/>
                <a:gd name="connsiteY35" fmla="*/ 934369 h 5341122"/>
                <a:gd name="connsiteX36" fmla="*/ 1640792 w 1786195"/>
                <a:gd name="connsiteY36" fmla="*/ 752030 h 5341122"/>
                <a:gd name="connsiteX37" fmla="*/ 1640792 w 1786195"/>
                <a:gd name="connsiteY37" fmla="*/ 495656 h 5341122"/>
                <a:gd name="connsiteX38" fmla="*/ 1649338 w 1786195"/>
                <a:gd name="connsiteY38" fmla="*/ 461473 h 5341122"/>
                <a:gd name="connsiteX39" fmla="*/ 1674975 w 1786195"/>
                <a:gd name="connsiteY39" fmla="*/ 401652 h 5341122"/>
                <a:gd name="connsiteX40" fmla="*/ 1700613 w 1786195"/>
                <a:gd name="connsiteY40" fmla="*/ 376015 h 5341122"/>
                <a:gd name="connsiteX41" fmla="*/ 1709158 w 1786195"/>
                <a:gd name="connsiteY41" fmla="*/ 341832 h 5341122"/>
                <a:gd name="connsiteX42" fmla="*/ 1734796 w 1786195"/>
                <a:gd name="connsiteY42" fmla="*/ 256374 h 5341122"/>
                <a:gd name="connsiteX43" fmla="*/ 1743342 w 1786195"/>
                <a:gd name="connsiteY43" fmla="*/ 205099 h 5341122"/>
                <a:gd name="connsiteX44" fmla="*/ 1760433 w 1786195"/>
                <a:gd name="connsiteY44" fmla="*/ 153824 h 5341122"/>
                <a:gd name="connsiteX45" fmla="*/ 1768979 w 1786195"/>
                <a:gd name="connsiteY45" fmla="*/ 76912 h 5341122"/>
                <a:gd name="connsiteX46" fmla="*/ 1786071 w 1786195"/>
                <a:gd name="connsiteY46" fmla="*/ 0 h 5341122"/>
                <a:gd name="connsiteX0" fmla="*/ 0 w 1786195"/>
                <a:gd name="connsiteY0" fmla="*/ 5341122 h 5341122"/>
                <a:gd name="connsiteX1" fmla="*/ 17091 w 1786195"/>
                <a:gd name="connsiteY1" fmla="*/ 5298393 h 5341122"/>
                <a:gd name="connsiteX2" fmla="*/ 42729 w 1786195"/>
                <a:gd name="connsiteY2" fmla="*/ 5272755 h 5341122"/>
                <a:gd name="connsiteX3" fmla="*/ 367469 w 1786195"/>
                <a:gd name="connsiteY3" fmla="*/ 5264209 h 5341122"/>
                <a:gd name="connsiteX4" fmla="*/ 393106 w 1786195"/>
                <a:gd name="connsiteY4" fmla="*/ 5255664 h 5341122"/>
                <a:gd name="connsiteX5" fmla="*/ 803304 w 1786195"/>
                <a:gd name="connsiteY5" fmla="*/ 5264209 h 5341122"/>
                <a:gd name="connsiteX6" fmla="*/ 854579 w 1786195"/>
                <a:gd name="connsiteY6" fmla="*/ 5272755 h 5341122"/>
                <a:gd name="connsiteX7" fmla="*/ 880216 w 1786195"/>
                <a:gd name="connsiteY7" fmla="*/ 5281301 h 5341122"/>
                <a:gd name="connsiteX8" fmla="*/ 914400 w 1786195"/>
                <a:gd name="connsiteY8" fmla="*/ 5289847 h 5341122"/>
                <a:gd name="connsiteX9" fmla="*/ 1008403 w 1786195"/>
                <a:gd name="connsiteY9" fmla="*/ 5315484 h 5341122"/>
                <a:gd name="connsiteX10" fmla="*/ 1145136 w 1786195"/>
                <a:gd name="connsiteY10" fmla="*/ 5332576 h 5341122"/>
                <a:gd name="connsiteX11" fmla="*/ 1538243 w 1786195"/>
                <a:gd name="connsiteY11" fmla="*/ 5324030 h 5341122"/>
                <a:gd name="connsiteX12" fmla="*/ 1563880 w 1786195"/>
                <a:gd name="connsiteY12" fmla="*/ 5247118 h 5341122"/>
                <a:gd name="connsiteX13" fmla="*/ 1555334 w 1786195"/>
                <a:gd name="connsiteY13" fmla="*/ 5221480 h 5341122"/>
                <a:gd name="connsiteX14" fmla="*/ 1546788 w 1786195"/>
                <a:gd name="connsiteY14" fmla="*/ 4469451 h 5341122"/>
                <a:gd name="connsiteX15" fmla="*/ 1538243 w 1786195"/>
                <a:gd name="connsiteY15" fmla="*/ 4392538 h 5341122"/>
                <a:gd name="connsiteX16" fmla="*/ 1521151 w 1786195"/>
                <a:gd name="connsiteY16" fmla="*/ 4255806 h 5341122"/>
                <a:gd name="connsiteX17" fmla="*/ 1529697 w 1786195"/>
                <a:gd name="connsiteY17" fmla="*/ 4119073 h 5341122"/>
                <a:gd name="connsiteX18" fmla="*/ 1538243 w 1786195"/>
                <a:gd name="connsiteY18" fmla="*/ 3725966 h 5341122"/>
                <a:gd name="connsiteX19" fmla="*/ 1555334 w 1786195"/>
                <a:gd name="connsiteY19" fmla="*/ 3657600 h 5341122"/>
                <a:gd name="connsiteX20" fmla="*/ 1572426 w 1786195"/>
                <a:gd name="connsiteY20" fmla="*/ 3563596 h 5341122"/>
                <a:gd name="connsiteX21" fmla="*/ 1563880 w 1786195"/>
                <a:gd name="connsiteY21" fmla="*/ 3426864 h 5341122"/>
                <a:gd name="connsiteX22" fmla="*/ 1546788 w 1786195"/>
                <a:gd name="connsiteY22" fmla="*/ 3307223 h 5341122"/>
                <a:gd name="connsiteX23" fmla="*/ 1538243 w 1786195"/>
                <a:gd name="connsiteY23" fmla="*/ 3213219 h 5341122"/>
                <a:gd name="connsiteX24" fmla="*/ 1529697 w 1786195"/>
                <a:gd name="connsiteY24" fmla="*/ 2837204 h 5341122"/>
                <a:gd name="connsiteX25" fmla="*/ 1522505 w 1786195"/>
                <a:gd name="connsiteY25" fmla="*/ 2610613 h 5341122"/>
                <a:gd name="connsiteX26" fmla="*/ 1541035 w 1786195"/>
                <a:gd name="connsiteY26" fmla="*/ 2444097 h 5341122"/>
                <a:gd name="connsiteX27" fmla="*/ 1572426 w 1786195"/>
                <a:gd name="connsiteY27" fmla="*/ 2042445 h 5341122"/>
                <a:gd name="connsiteX28" fmla="*/ 1563880 w 1786195"/>
                <a:gd name="connsiteY28" fmla="*/ 1897166 h 5341122"/>
                <a:gd name="connsiteX29" fmla="*/ 1548142 w 1786195"/>
                <a:gd name="connsiteY29" fmla="*/ 1700613 h 5341122"/>
                <a:gd name="connsiteX30" fmla="*/ 1546788 w 1786195"/>
                <a:gd name="connsiteY30" fmla="*/ 1521151 h 5341122"/>
                <a:gd name="connsiteX31" fmla="*/ 1572426 w 1786195"/>
                <a:gd name="connsiteY31" fmla="*/ 1341690 h 5341122"/>
                <a:gd name="connsiteX32" fmla="*/ 1623701 w 1786195"/>
                <a:gd name="connsiteY32" fmla="*/ 1204957 h 5341122"/>
                <a:gd name="connsiteX33" fmla="*/ 1615155 w 1786195"/>
                <a:gd name="connsiteY33" fmla="*/ 1042587 h 5341122"/>
                <a:gd name="connsiteX34" fmla="*/ 1626493 w 1786195"/>
                <a:gd name="connsiteY34" fmla="*/ 934369 h 5341122"/>
                <a:gd name="connsiteX35" fmla="*/ 1640792 w 1786195"/>
                <a:gd name="connsiteY35" fmla="*/ 752030 h 5341122"/>
                <a:gd name="connsiteX36" fmla="*/ 1640792 w 1786195"/>
                <a:gd name="connsiteY36" fmla="*/ 495656 h 5341122"/>
                <a:gd name="connsiteX37" fmla="*/ 1649338 w 1786195"/>
                <a:gd name="connsiteY37" fmla="*/ 461473 h 5341122"/>
                <a:gd name="connsiteX38" fmla="*/ 1674975 w 1786195"/>
                <a:gd name="connsiteY38" fmla="*/ 401652 h 5341122"/>
                <a:gd name="connsiteX39" fmla="*/ 1700613 w 1786195"/>
                <a:gd name="connsiteY39" fmla="*/ 376015 h 5341122"/>
                <a:gd name="connsiteX40" fmla="*/ 1709158 w 1786195"/>
                <a:gd name="connsiteY40" fmla="*/ 341832 h 5341122"/>
                <a:gd name="connsiteX41" fmla="*/ 1734796 w 1786195"/>
                <a:gd name="connsiteY41" fmla="*/ 256374 h 5341122"/>
                <a:gd name="connsiteX42" fmla="*/ 1743342 w 1786195"/>
                <a:gd name="connsiteY42" fmla="*/ 205099 h 5341122"/>
                <a:gd name="connsiteX43" fmla="*/ 1760433 w 1786195"/>
                <a:gd name="connsiteY43" fmla="*/ 153824 h 5341122"/>
                <a:gd name="connsiteX44" fmla="*/ 1768979 w 1786195"/>
                <a:gd name="connsiteY44" fmla="*/ 76912 h 5341122"/>
                <a:gd name="connsiteX45" fmla="*/ 1786071 w 1786195"/>
                <a:gd name="connsiteY45" fmla="*/ 0 h 5341122"/>
                <a:gd name="connsiteX0" fmla="*/ 0 w 1786195"/>
                <a:gd name="connsiteY0" fmla="*/ 5341122 h 5341122"/>
                <a:gd name="connsiteX1" fmla="*/ 17091 w 1786195"/>
                <a:gd name="connsiteY1" fmla="*/ 5298393 h 5341122"/>
                <a:gd name="connsiteX2" fmla="*/ 42729 w 1786195"/>
                <a:gd name="connsiteY2" fmla="*/ 5272755 h 5341122"/>
                <a:gd name="connsiteX3" fmla="*/ 367469 w 1786195"/>
                <a:gd name="connsiteY3" fmla="*/ 5264209 h 5341122"/>
                <a:gd name="connsiteX4" fmla="*/ 393106 w 1786195"/>
                <a:gd name="connsiteY4" fmla="*/ 5255664 h 5341122"/>
                <a:gd name="connsiteX5" fmla="*/ 803304 w 1786195"/>
                <a:gd name="connsiteY5" fmla="*/ 5264209 h 5341122"/>
                <a:gd name="connsiteX6" fmla="*/ 854579 w 1786195"/>
                <a:gd name="connsiteY6" fmla="*/ 5272755 h 5341122"/>
                <a:gd name="connsiteX7" fmla="*/ 880216 w 1786195"/>
                <a:gd name="connsiteY7" fmla="*/ 5281301 h 5341122"/>
                <a:gd name="connsiteX8" fmla="*/ 914400 w 1786195"/>
                <a:gd name="connsiteY8" fmla="*/ 5289847 h 5341122"/>
                <a:gd name="connsiteX9" fmla="*/ 1008403 w 1786195"/>
                <a:gd name="connsiteY9" fmla="*/ 5315484 h 5341122"/>
                <a:gd name="connsiteX10" fmla="*/ 1145136 w 1786195"/>
                <a:gd name="connsiteY10" fmla="*/ 5332576 h 5341122"/>
                <a:gd name="connsiteX11" fmla="*/ 1538243 w 1786195"/>
                <a:gd name="connsiteY11" fmla="*/ 5324030 h 5341122"/>
                <a:gd name="connsiteX12" fmla="*/ 1555334 w 1786195"/>
                <a:gd name="connsiteY12" fmla="*/ 5221480 h 5341122"/>
                <a:gd name="connsiteX13" fmla="*/ 1546788 w 1786195"/>
                <a:gd name="connsiteY13" fmla="*/ 4469451 h 5341122"/>
                <a:gd name="connsiteX14" fmla="*/ 1538243 w 1786195"/>
                <a:gd name="connsiteY14" fmla="*/ 4392538 h 5341122"/>
                <a:gd name="connsiteX15" fmla="*/ 1521151 w 1786195"/>
                <a:gd name="connsiteY15" fmla="*/ 4255806 h 5341122"/>
                <a:gd name="connsiteX16" fmla="*/ 1529697 w 1786195"/>
                <a:gd name="connsiteY16" fmla="*/ 4119073 h 5341122"/>
                <a:gd name="connsiteX17" fmla="*/ 1538243 w 1786195"/>
                <a:gd name="connsiteY17" fmla="*/ 3725966 h 5341122"/>
                <a:gd name="connsiteX18" fmla="*/ 1555334 w 1786195"/>
                <a:gd name="connsiteY18" fmla="*/ 3657600 h 5341122"/>
                <a:gd name="connsiteX19" fmla="*/ 1572426 w 1786195"/>
                <a:gd name="connsiteY19" fmla="*/ 3563596 h 5341122"/>
                <a:gd name="connsiteX20" fmla="*/ 1563880 w 1786195"/>
                <a:gd name="connsiteY20" fmla="*/ 3426864 h 5341122"/>
                <a:gd name="connsiteX21" fmla="*/ 1546788 w 1786195"/>
                <a:gd name="connsiteY21" fmla="*/ 3307223 h 5341122"/>
                <a:gd name="connsiteX22" fmla="*/ 1538243 w 1786195"/>
                <a:gd name="connsiteY22" fmla="*/ 3213219 h 5341122"/>
                <a:gd name="connsiteX23" fmla="*/ 1529697 w 1786195"/>
                <a:gd name="connsiteY23" fmla="*/ 2837204 h 5341122"/>
                <a:gd name="connsiteX24" fmla="*/ 1522505 w 1786195"/>
                <a:gd name="connsiteY24" fmla="*/ 2610613 h 5341122"/>
                <a:gd name="connsiteX25" fmla="*/ 1541035 w 1786195"/>
                <a:gd name="connsiteY25" fmla="*/ 2444097 h 5341122"/>
                <a:gd name="connsiteX26" fmla="*/ 1572426 w 1786195"/>
                <a:gd name="connsiteY26" fmla="*/ 2042445 h 5341122"/>
                <a:gd name="connsiteX27" fmla="*/ 1563880 w 1786195"/>
                <a:gd name="connsiteY27" fmla="*/ 1897166 h 5341122"/>
                <a:gd name="connsiteX28" fmla="*/ 1548142 w 1786195"/>
                <a:gd name="connsiteY28" fmla="*/ 1700613 h 5341122"/>
                <a:gd name="connsiteX29" fmla="*/ 1546788 w 1786195"/>
                <a:gd name="connsiteY29" fmla="*/ 1521151 h 5341122"/>
                <a:gd name="connsiteX30" fmla="*/ 1572426 w 1786195"/>
                <a:gd name="connsiteY30" fmla="*/ 1341690 h 5341122"/>
                <a:gd name="connsiteX31" fmla="*/ 1623701 w 1786195"/>
                <a:gd name="connsiteY31" fmla="*/ 1204957 h 5341122"/>
                <a:gd name="connsiteX32" fmla="*/ 1615155 w 1786195"/>
                <a:gd name="connsiteY32" fmla="*/ 1042587 h 5341122"/>
                <a:gd name="connsiteX33" fmla="*/ 1626493 w 1786195"/>
                <a:gd name="connsiteY33" fmla="*/ 934369 h 5341122"/>
                <a:gd name="connsiteX34" fmla="*/ 1640792 w 1786195"/>
                <a:gd name="connsiteY34" fmla="*/ 752030 h 5341122"/>
                <a:gd name="connsiteX35" fmla="*/ 1640792 w 1786195"/>
                <a:gd name="connsiteY35" fmla="*/ 495656 h 5341122"/>
                <a:gd name="connsiteX36" fmla="*/ 1649338 w 1786195"/>
                <a:gd name="connsiteY36" fmla="*/ 461473 h 5341122"/>
                <a:gd name="connsiteX37" fmla="*/ 1674975 w 1786195"/>
                <a:gd name="connsiteY37" fmla="*/ 401652 h 5341122"/>
                <a:gd name="connsiteX38" fmla="*/ 1700613 w 1786195"/>
                <a:gd name="connsiteY38" fmla="*/ 376015 h 5341122"/>
                <a:gd name="connsiteX39" fmla="*/ 1709158 w 1786195"/>
                <a:gd name="connsiteY39" fmla="*/ 341832 h 5341122"/>
                <a:gd name="connsiteX40" fmla="*/ 1734796 w 1786195"/>
                <a:gd name="connsiteY40" fmla="*/ 256374 h 5341122"/>
                <a:gd name="connsiteX41" fmla="*/ 1743342 w 1786195"/>
                <a:gd name="connsiteY41" fmla="*/ 205099 h 5341122"/>
                <a:gd name="connsiteX42" fmla="*/ 1760433 w 1786195"/>
                <a:gd name="connsiteY42" fmla="*/ 153824 h 5341122"/>
                <a:gd name="connsiteX43" fmla="*/ 1768979 w 1786195"/>
                <a:gd name="connsiteY43" fmla="*/ 76912 h 5341122"/>
                <a:gd name="connsiteX44" fmla="*/ 1786071 w 1786195"/>
                <a:gd name="connsiteY44" fmla="*/ 0 h 5341122"/>
                <a:gd name="connsiteX0" fmla="*/ 0 w 1786195"/>
                <a:gd name="connsiteY0" fmla="*/ 5341122 h 5341122"/>
                <a:gd name="connsiteX1" fmla="*/ 17091 w 1786195"/>
                <a:gd name="connsiteY1" fmla="*/ 5298393 h 5341122"/>
                <a:gd name="connsiteX2" fmla="*/ 42729 w 1786195"/>
                <a:gd name="connsiteY2" fmla="*/ 5272755 h 5341122"/>
                <a:gd name="connsiteX3" fmla="*/ 367469 w 1786195"/>
                <a:gd name="connsiteY3" fmla="*/ 5264209 h 5341122"/>
                <a:gd name="connsiteX4" fmla="*/ 393106 w 1786195"/>
                <a:gd name="connsiteY4" fmla="*/ 5255664 h 5341122"/>
                <a:gd name="connsiteX5" fmla="*/ 803304 w 1786195"/>
                <a:gd name="connsiteY5" fmla="*/ 5264209 h 5341122"/>
                <a:gd name="connsiteX6" fmla="*/ 854579 w 1786195"/>
                <a:gd name="connsiteY6" fmla="*/ 5272755 h 5341122"/>
                <a:gd name="connsiteX7" fmla="*/ 880216 w 1786195"/>
                <a:gd name="connsiteY7" fmla="*/ 5281301 h 5341122"/>
                <a:gd name="connsiteX8" fmla="*/ 914400 w 1786195"/>
                <a:gd name="connsiteY8" fmla="*/ 5289847 h 5341122"/>
                <a:gd name="connsiteX9" fmla="*/ 1008403 w 1786195"/>
                <a:gd name="connsiteY9" fmla="*/ 5315484 h 5341122"/>
                <a:gd name="connsiteX10" fmla="*/ 1145136 w 1786195"/>
                <a:gd name="connsiteY10" fmla="*/ 5332576 h 5341122"/>
                <a:gd name="connsiteX11" fmla="*/ 1502706 w 1786195"/>
                <a:gd name="connsiteY11" fmla="*/ 5324031 h 5341122"/>
                <a:gd name="connsiteX12" fmla="*/ 1555334 w 1786195"/>
                <a:gd name="connsiteY12" fmla="*/ 5221480 h 5341122"/>
                <a:gd name="connsiteX13" fmla="*/ 1546788 w 1786195"/>
                <a:gd name="connsiteY13" fmla="*/ 4469451 h 5341122"/>
                <a:gd name="connsiteX14" fmla="*/ 1538243 w 1786195"/>
                <a:gd name="connsiteY14" fmla="*/ 4392538 h 5341122"/>
                <a:gd name="connsiteX15" fmla="*/ 1521151 w 1786195"/>
                <a:gd name="connsiteY15" fmla="*/ 4255806 h 5341122"/>
                <a:gd name="connsiteX16" fmla="*/ 1529697 w 1786195"/>
                <a:gd name="connsiteY16" fmla="*/ 4119073 h 5341122"/>
                <a:gd name="connsiteX17" fmla="*/ 1538243 w 1786195"/>
                <a:gd name="connsiteY17" fmla="*/ 3725966 h 5341122"/>
                <a:gd name="connsiteX18" fmla="*/ 1555334 w 1786195"/>
                <a:gd name="connsiteY18" fmla="*/ 3657600 h 5341122"/>
                <a:gd name="connsiteX19" fmla="*/ 1572426 w 1786195"/>
                <a:gd name="connsiteY19" fmla="*/ 3563596 h 5341122"/>
                <a:gd name="connsiteX20" fmla="*/ 1563880 w 1786195"/>
                <a:gd name="connsiteY20" fmla="*/ 3426864 h 5341122"/>
                <a:gd name="connsiteX21" fmla="*/ 1546788 w 1786195"/>
                <a:gd name="connsiteY21" fmla="*/ 3307223 h 5341122"/>
                <a:gd name="connsiteX22" fmla="*/ 1538243 w 1786195"/>
                <a:gd name="connsiteY22" fmla="*/ 3213219 h 5341122"/>
                <a:gd name="connsiteX23" fmla="*/ 1529697 w 1786195"/>
                <a:gd name="connsiteY23" fmla="*/ 2837204 h 5341122"/>
                <a:gd name="connsiteX24" fmla="*/ 1522505 w 1786195"/>
                <a:gd name="connsiteY24" fmla="*/ 2610613 h 5341122"/>
                <a:gd name="connsiteX25" fmla="*/ 1541035 w 1786195"/>
                <a:gd name="connsiteY25" fmla="*/ 2444097 h 5341122"/>
                <a:gd name="connsiteX26" fmla="*/ 1572426 w 1786195"/>
                <a:gd name="connsiteY26" fmla="*/ 2042445 h 5341122"/>
                <a:gd name="connsiteX27" fmla="*/ 1563880 w 1786195"/>
                <a:gd name="connsiteY27" fmla="*/ 1897166 h 5341122"/>
                <a:gd name="connsiteX28" fmla="*/ 1548142 w 1786195"/>
                <a:gd name="connsiteY28" fmla="*/ 1700613 h 5341122"/>
                <a:gd name="connsiteX29" fmla="*/ 1546788 w 1786195"/>
                <a:gd name="connsiteY29" fmla="*/ 1521151 h 5341122"/>
                <a:gd name="connsiteX30" fmla="*/ 1572426 w 1786195"/>
                <a:gd name="connsiteY30" fmla="*/ 1341690 h 5341122"/>
                <a:gd name="connsiteX31" fmla="*/ 1623701 w 1786195"/>
                <a:gd name="connsiteY31" fmla="*/ 1204957 h 5341122"/>
                <a:gd name="connsiteX32" fmla="*/ 1615155 w 1786195"/>
                <a:gd name="connsiteY32" fmla="*/ 1042587 h 5341122"/>
                <a:gd name="connsiteX33" fmla="*/ 1626493 w 1786195"/>
                <a:gd name="connsiteY33" fmla="*/ 934369 h 5341122"/>
                <a:gd name="connsiteX34" fmla="*/ 1640792 w 1786195"/>
                <a:gd name="connsiteY34" fmla="*/ 752030 h 5341122"/>
                <a:gd name="connsiteX35" fmla="*/ 1640792 w 1786195"/>
                <a:gd name="connsiteY35" fmla="*/ 495656 h 5341122"/>
                <a:gd name="connsiteX36" fmla="*/ 1649338 w 1786195"/>
                <a:gd name="connsiteY36" fmla="*/ 461473 h 5341122"/>
                <a:gd name="connsiteX37" fmla="*/ 1674975 w 1786195"/>
                <a:gd name="connsiteY37" fmla="*/ 401652 h 5341122"/>
                <a:gd name="connsiteX38" fmla="*/ 1700613 w 1786195"/>
                <a:gd name="connsiteY38" fmla="*/ 376015 h 5341122"/>
                <a:gd name="connsiteX39" fmla="*/ 1709158 w 1786195"/>
                <a:gd name="connsiteY39" fmla="*/ 341832 h 5341122"/>
                <a:gd name="connsiteX40" fmla="*/ 1734796 w 1786195"/>
                <a:gd name="connsiteY40" fmla="*/ 256374 h 5341122"/>
                <a:gd name="connsiteX41" fmla="*/ 1743342 w 1786195"/>
                <a:gd name="connsiteY41" fmla="*/ 205099 h 5341122"/>
                <a:gd name="connsiteX42" fmla="*/ 1760433 w 1786195"/>
                <a:gd name="connsiteY42" fmla="*/ 153824 h 5341122"/>
                <a:gd name="connsiteX43" fmla="*/ 1768979 w 1786195"/>
                <a:gd name="connsiteY43" fmla="*/ 76912 h 5341122"/>
                <a:gd name="connsiteX44" fmla="*/ 1786071 w 1786195"/>
                <a:gd name="connsiteY44" fmla="*/ 0 h 5341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786195" h="5341122">
                  <a:moveTo>
                    <a:pt x="0" y="5341122"/>
                  </a:moveTo>
                  <a:cubicBezTo>
                    <a:pt x="5697" y="5326879"/>
                    <a:pt x="8961" y="5311401"/>
                    <a:pt x="17091" y="5298393"/>
                  </a:cubicBezTo>
                  <a:cubicBezTo>
                    <a:pt x="23496" y="5288144"/>
                    <a:pt x="30700" y="5273929"/>
                    <a:pt x="42729" y="5272755"/>
                  </a:cubicBezTo>
                  <a:cubicBezTo>
                    <a:pt x="150501" y="5262240"/>
                    <a:pt x="259222" y="5267058"/>
                    <a:pt x="367469" y="5264209"/>
                  </a:cubicBezTo>
                  <a:cubicBezTo>
                    <a:pt x="376015" y="5261361"/>
                    <a:pt x="384445" y="5258139"/>
                    <a:pt x="393106" y="5255664"/>
                  </a:cubicBezTo>
                  <a:cubicBezTo>
                    <a:pt x="532204" y="5215923"/>
                    <a:pt x="595097" y="5254745"/>
                    <a:pt x="803304" y="5264209"/>
                  </a:cubicBezTo>
                  <a:cubicBezTo>
                    <a:pt x="820396" y="5267058"/>
                    <a:pt x="837664" y="5268996"/>
                    <a:pt x="854579" y="5272755"/>
                  </a:cubicBezTo>
                  <a:cubicBezTo>
                    <a:pt x="863372" y="5274709"/>
                    <a:pt x="871555" y="5278826"/>
                    <a:pt x="880216" y="5281301"/>
                  </a:cubicBezTo>
                  <a:cubicBezTo>
                    <a:pt x="891509" y="5284528"/>
                    <a:pt x="903107" y="5286620"/>
                    <a:pt x="914400" y="5289847"/>
                  </a:cubicBezTo>
                  <a:cubicBezTo>
                    <a:pt x="971705" y="5306220"/>
                    <a:pt x="906828" y="5295169"/>
                    <a:pt x="1008403" y="5315484"/>
                  </a:cubicBezTo>
                  <a:cubicBezTo>
                    <a:pt x="1081985" y="5330201"/>
                    <a:pt x="1062752" y="5331152"/>
                    <a:pt x="1145136" y="5332576"/>
                  </a:cubicBezTo>
                  <a:lnTo>
                    <a:pt x="1502706" y="5324031"/>
                  </a:lnTo>
                  <a:cubicBezTo>
                    <a:pt x="1571072" y="5305515"/>
                    <a:pt x="1553910" y="5363910"/>
                    <a:pt x="1555334" y="5221480"/>
                  </a:cubicBezTo>
                  <a:cubicBezTo>
                    <a:pt x="1552485" y="4970804"/>
                    <a:pt x="1551956" y="4720090"/>
                    <a:pt x="1546788" y="4469451"/>
                  </a:cubicBezTo>
                  <a:cubicBezTo>
                    <a:pt x="1546256" y="4443661"/>
                    <a:pt x="1541316" y="4418150"/>
                    <a:pt x="1538243" y="4392538"/>
                  </a:cubicBezTo>
                  <a:cubicBezTo>
                    <a:pt x="1532771" y="4346933"/>
                    <a:pt x="1526848" y="4301383"/>
                    <a:pt x="1521151" y="4255806"/>
                  </a:cubicBezTo>
                  <a:cubicBezTo>
                    <a:pt x="1524000" y="4210228"/>
                    <a:pt x="1528225" y="4164716"/>
                    <a:pt x="1529697" y="4119073"/>
                  </a:cubicBezTo>
                  <a:cubicBezTo>
                    <a:pt x="1533923" y="3988075"/>
                    <a:pt x="1530973" y="3856831"/>
                    <a:pt x="1538243" y="3725966"/>
                  </a:cubicBezTo>
                  <a:cubicBezTo>
                    <a:pt x="1539546" y="3702512"/>
                    <a:pt x="1551132" y="3680711"/>
                    <a:pt x="1555334" y="3657600"/>
                  </a:cubicBezTo>
                  <a:lnTo>
                    <a:pt x="1572426" y="3563596"/>
                  </a:lnTo>
                  <a:cubicBezTo>
                    <a:pt x="1569577" y="3518019"/>
                    <a:pt x="1567254" y="3472405"/>
                    <a:pt x="1563880" y="3426864"/>
                  </a:cubicBezTo>
                  <a:cubicBezTo>
                    <a:pt x="1556747" y="3330575"/>
                    <a:pt x="1564646" y="3360795"/>
                    <a:pt x="1546788" y="3307223"/>
                  </a:cubicBezTo>
                  <a:cubicBezTo>
                    <a:pt x="1543940" y="3275888"/>
                    <a:pt x="1539386" y="3244662"/>
                    <a:pt x="1538243" y="3213219"/>
                  </a:cubicBezTo>
                  <a:cubicBezTo>
                    <a:pt x="1533687" y="3087931"/>
                    <a:pt x="1532320" y="2937638"/>
                    <a:pt x="1529697" y="2837204"/>
                  </a:cubicBezTo>
                  <a:cubicBezTo>
                    <a:pt x="1527074" y="2736770"/>
                    <a:pt x="1520615" y="2676131"/>
                    <a:pt x="1522505" y="2610613"/>
                  </a:cubicBezTo>
                  <a:cubicBezTo>
                    <a:pt x="1524395" y="2545095"/>
                    <a:pt x="1535338" y="2496796"/>
                    <a:pt x="1541035" y="2444097"/>
                  </a:cubicBezTo>
                  <a:cubicBezTo>
                    <a:pt x="1552909" y="2349402"/>
                    <a:pt x="1568619" y="2133600"/>
                    <a:pt x="1572426" y="2042445"/>
                  </a:cubicBezTo>
                  <a:cubicBezTo>
                    <a:pt x="1576233" y="1951290"/>
                    <a:pt x="1567927" y="1954138"/>
                    <a:pt x="1563880" y="1897166"/>
                  </a:cubicBezTo>
                  <a:cubicBezTo>
                    <a:pt x="1559833" y="1840194"/>
                    <a:pt x="1553839" y="1754736"/>
                    <a:pt x="1548142" y="1700613"/>
                  </a:cubicBezTo>
                  <a:cubicBezTo>
                    <a:pt x="1545293" y="1637944"/>
                    <a:pt x="1542741" y="1580971"/>
                    <a:pt x="1546788" y="1521151"/>
                  </a:cubicBezTo>
                  <a:cubicBezTo>
                    <a:pt x="1550835" y="1461331"/>
                    <a:pt x="1559607" y="1394389"/>
                    <a:pt x="1572426" y="1341690"/>
                  </a:cubicBezTo>
                  <a:cubicBezTo>
                    <a:pt x="1585245" y="1288991"/>
                    <a:pt x="1616580" y="1254807"/>
                    <a:pt x="1623701" y="1204957"/>
                  </a:cubicBezTo>
                  <a:cubicBezTo>
                    <a:pt x="1620852" y="1150834"/>
                    <a:pt x="1614690" y="1087685"/>
                    <a:pt x="1615155" y="1042587"/>
                  </a:cubicBezTo>
                  <a:cubicBezTo>
                    <a:pt x="1615620" y="997489"/>
                    <a:pt x="1630494" y="954372"/>
                    <a:pt x="1626493" y="934369"/>
                  </a:cubicBezTo>
                  <a:cubicBezTo>
                    <a:pt x="1630766" y="885943"/>
                    <a:pt x="1633671" y="827518"/>
                    <a:pt x="1640792" y="752030"/>
                  </a:cubicBezTo>
                  <a:cubicBezTo>
                    <a:pt x="1630797" y="622099"/>
                    <a:pt x="1627098" y="639441"/>
                    <a:pt x="1640792" y="495656"/>
                  </a:cubicBezTo>
                  <a:cubicBezTo>
                    <a:pt x="1641906" y="483964"/>
                    <a:pt x="1646111" y="472766"/>
                    <a:pt x="1649338" y="461473"/>
                  </a:cubicBezTo>
                  <a:cubicBezTo>
                    <a:pt x="1654651" y="442878"/>
                    <a:pt x="1664126" y="416841"/>
                    <a:pt x="1674975" y="401652"/>
                  </a:cubicBezTo>
                  <a:cubicBezTo>
                    <a:pt x="1682000" y="391817"/>
                    <a:pt x="1692067" y="384561"/>
                    <a:pt x="1700613" y="376015"/>
                  </a:cubicBezTo>
                  <a:cubicBezTo>
                    <a:pt x="1703461" y="364621"/>
                    <a:pt x="1705783" y="353082"/>
                    <a:pt x="1709158" y="341832"/>
                  </a:cubicBezTo>
                  <a:cubicBezTo>
                    <a:pt x="1722239" y="298229"/>
                    <a:pt x="1726917" y="295770"/>
                    <a:pt x="1734796" y="256374"/>
                  </a:cubicBezTo>
                  <a:cubicBezTo>
                    <a:pt x="1738194" y="239383"/>
                    <a:pt x="1739140" y="221909"/>
                    <a:pt x="1743342" y="205099"/>
                  </a:cubicBezTo>
                  <a:cubicBezTo>
                    <a:pt x="1747711" y="187621"/>
                    <a:pt x="1760433" y="153824"/>
                    <a:pt x="1760433" y="153824"/>
                  </a:cubicBezTo>
                  <a:cubicBezTo>
                    <a:pt x="1763282" y="128187"/>
                    <a:pt x="1763920" y="102206"/>
                    <a:pt x="1768979" y="76912"/>
                  </a:cubicBezTo>
                  <a:cubicBezTo>
                    <a:pt x="1788773" y="-22058"/>
                    <a:pt x="1786071" y="62431"/>
                    <a:pt x="1786071" y="0"/>
                  </a:cubicBezTo>
                </a:path>
              </a:pathLst>
            </a:cu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1123A6B-A76E-45E4-9B73-01EC388A9BD2}"/>
                </a:ext>
              </a:extLst>
            </p:cNvPr>
            <p:cNvSpPr/>
            <p:nvPr/>
          </p:nvSpPr>
          <p:spPr>
            <a:xfrm>
              <a:off x="6169957" y="4785645"/>
              <a:ext cx="1743451" cy="1613716"/>
            </a:xfrm>
            <a:custGeom>
              <a:avLst/>
              <a:gdLst>
                <a:gd name="connsiteX0" fmla="*/ 256374 w 1768980"/>
                <a:gd name="connsiteY0" fmla="*/ 1606609 h 1606609"/>
                <a:gd name="connsiteX1" fmla="*/ 230737 w 1768980"/>
                <a:gd name="connsiteY1" fmla="*/ 1504060 h 1606609"/>
                <a:gd name="connsiteX2" fmla="*/ 213645 w 1768980"/>
                <a:gd name="connsiteY2" fmla="*/ 1444239 h 1606609"/>
                <a:gd name="connsiteX3" fmla="*/ 188008 w 1768980"/>
                <a:gd name="connsiteY3" fmla="*/ 1427148 h 1606609"/>
                <a:gd name="connsiteX4" fmla="*/ 162370 w 1768980"/>
                <a:gd name="connsiteY4" fmla="*/ 1401510 h 1606609"/>
                <a:gd name="connsiteX5" fmla="*/ 153824 w 1768980"/>
                <a:gd name="connsiteY5" fmla="*/ 1375873 h 1606609"/>
                <a:gd name="connsiteX6" fmla="*/ 136733 w 1768980"/>
                <a:gd name="connsiteY6" fmla="*/ 1350235 h 1606609"/>
                <a:gd name="connsiteX7" fmla="*/ 128187 w 1768980"/>
                <a:gd name="connsiteY7" fmla="*/ 1170774 h 1606609"/>
                <a:gd name="connsiteX8" fmla="*/ 111095 w 1768980"/>
                <a:gd name="connsiteY8" fmla="*/ 888762 h 1606609"/>
                <a:gd name="connsiteX9" fmla="*/ 94004 w 1768980"/>
                <a:gd name="connsiteY9" fmla="*/ 769121 h 1606609"/>
                <a:gd name="connsiteX10" fmla="*/ 76912 w 1768980"/>
                <a:gd name="connsiteY10" fmla="*/ 495656 h 1606609"/>
                <a:gd name="connsiteX11" fmla="*/ 68367 w 1768980"/>
                <a:gd name="connsiteY11" fmla="*/ 470019 h 1606609"/>
                <a:gd name="connsiteX12" fmla="*/ 51275 w 1768980"/>
                <a:gd name="connsiteY12" fmla="*/ 435835 h 1606609"/>
                <a:gd name="connsiteX13" fmla="*/ 25638 w 1768980"/>
                <a:gd name="connsiteY13" fmla="*/ 341832 h 1606609"/>
                <a:gd name="connsiteX14" fmla="*/ 0 w 1768980"/>
                <a:gd name="connsiteY14" fmla="*/ 290557 h 1606609"/>
                <a:gd name="connsiteX15" fmla="*/ 8546 w 1768980"/>
                <a:gd name="connsiteY15" fmla="*/ 170916 h 1606609"/>
                <a:gd name="connsiteX16" fmla="*/ 25638 w 1768980"/>
                <a:gd name="connsiteY16" fmla="*/ 145278 h 1606609"/>
                <a:gd name="connsiteX17" fmla="*/ 34183 w 1768980"/>
                <a:gd name="connsiteY17" fmla="*/ 119641 h 1606609"/>
                <a:gd name="connsiteX18" fmla="*/ 51275 w 1768980"/>
                <a:gd name="connsiteY18" fmla="*/ 94004 h 1606609"/>
                <a:gd name="connsiteX19" fmla="*/ 68367 w 1768980"/>
                <a:gd name="connsiteY19" fmla="*/ 59820 h 1606609"/>
                <a:gd name="connsiteX20" fmla="*/ 76912 w 1768980"/>
                <a:gd name="connsiteY20" fmla="*/ 34183 h 1606609"/>
                <a:gd name="connsiteX21" fmla="*/ 128187 w 1768980"/>
                <a:gd name="connsiteY21" fmla="*/ 17091 h 1606609"/>
                <a:gd name="connsiteX22" fmla="*/ 153824 w 1768980"/>
                <a:gd name="connsiteY22" fmla="*/ 8546 h 1606609"/>
                <a:gd name="connsiteX23" fmla="*/ 358924 w 1768980"/>
                <a:gd name="connsiteY23" fmla="*/ 17091 h 1606609"/>
                <a:gd name="connsiteX24" fmla="*/ 393107 w 1768980"/>
                <a:gd name="connsiteY24" fmla="*/ 25637 h 1606609"/>
                <a:gd name="connsiteX25" fmla="*/ 478565 w 1768980"/>
                <a:gd name="connsiteY25" fmla="*/ 42729 h 1606609"/>
                <a:gd name="connsiteX26" fmla="*/ 658026 w 1768980"/>
                <a:gd name="connsiteY26" fmla="*/ 59820 h 1606609"/>
                <a:gd name="connsiteX27" fmla="*/ 709301 w 1768980"/>
                <a:gd name="connsiteY27" fmla="*/ 76912 h 1606609"/>
                <a:gd name="connsiteX28" fmla="*/ 752030 w 1768980"/>
                <a:gd name="connsiteY28" fmla="*/ 85458 h 1606609"/>
                <a:gd name="connsiteX29" fmla="*/ 837488 w 1768980"/>
                <a:gd name="connsiteY29" fmla="*/ 94004 h 1606609"/>
                <a:gd name="connsiteX30" fmla="*/ 914400 w 1768980"/>
                <a:gd name="connsiteY30" fmla="*/ 102549 h 1606609"/>
                <a:gd name="connsiteX31" fmla="*/ 999858 w 1768980"/>
                <a:gd name="connsiteY31" fmla="*/ 119641 h 1606609"/>
                <a:gd name="connsiteX32" fmla="*/ 1034041 w 1768980"/>
                <a:gd name="connsiteY32" fmla="*/ 128187 h 1606609"/>
                <a:gd name="connsiteX33" fmla="*/ 1093862 w 1768980"/>
                <a:gd name="connsiteY33" fmla="*/ 153824 h 1606609"/>
                <a:gd name="connsiteX34" fmla="*/ 1145137 w 1768980"/>
                <a:gd name="connsiteY34" fmla="*/ 170916 h 1606609"/>
                <a:gd name="connsiteX35" fmla="*/ 1273324 w 1768980"/>
                <a:gd name="connsiteY35" fmla="*/ 145278 h 1606609"/>
                <a:gd name="connsiteX36" fmla="*/ 1358781 w 1768980"/>
                <a:gd name="connsiteY36" fmla="*/ 119641 h 1606609"/>
                <a:gd name="connsiteX37" fmla="*/ 1410056 w 1768980"/>
                <a:gd name="connsiteY37" fmla="*/ 94004 h 1606609"/>
                <a:gd name="connsiteX38" fmla="*/ 1435694 w 1768980"/>
                <a:gd name="connsiteY38" fmla="*/ 76912 h 1606609"/>
                <a:gd name="connsiteX39" fmla="*/ 1504060 w 1768980"/>
                <a:gd name="connsiteY39" fmla="*/ 59820 h 1606609"/>
                <a:gd name="connsiteX40" fmla="*/ 1623701 w 1768980"/>
                <a:gd name="connsiteY40" fmla="*/ 42729 h 1606609"/>
                <a:gd name="connsiteX41" fmla="*/ 1657884 w 1768980"/>
                <a:gd name="connsiteY41" fmla="*/ 34183 h 1606609"/>
                <a:gd name="connsiteX42" fmla="*/ 1683522 w 1768980"/>
                <a:gd name="connsiteY42" fmla="*/ 25637 h 1606609"/>
                <a:gd name="connsiteX43" fmla="*/ 1726251 w 1768980"/>
                <a:gd name="connsiteY43" fmla="*/ 17091 h 1606609"/>
                <a:gd name="connsiteX44" fmla="*/ 1768980 w 1768980"/>
                <a:gd name="connsiteY44" fmla="*/ 0 h 1606609"/>
                <a:gd name="connsiteX0" fmla="*/ 247828 w 1760434"/>
                <a:gd name="connsiteY0" fmla="*/ 1606609 h 1606609"/>
                <a:gd name="connsiteX1" fmla="*/ 222191 w 1760434"/>
                <a:gd name="connsiteY1" fmla="*/ 1504060 h 1606609"/>
                <a:gd name="connsiteX2" fmla="*/ 205099 w 1760434"/>
                <a:gd name="connsiteY2" fmla="*/ 1444239 h 1606609"/>
                <a:gd name="connsiteX3" fmla="*/ 179462 w 1760434"/>
                <a:gd name="connsiteY3" fmla="*/ 1427148 h 1606609"/>
                <a:gd name="connsiteX4" fmla="*/ 153824 w 1760434"/>
                <a:gd name="connsiteY4" fmla="*/ 1401510 h 1606609"/>
                <a:gd name="connsiteX5" fmla="*/ 145278 w 1760434"/>
                <a:gd name="connsiteY5" fmla="*/ 1375873 h 1606609"/>
                <a:gd name="connsiteX6" fmla="*/ 128187 w 1760434"/>
                <a:gd name="connsiteY6" fmla="*/ 1350235 h 1606609"/>
                <a:gd name="connsiteX7" fmla="*/ 119641 w 1760434"/>
                <a:gd name="connsiteY7" fmla="*/ 1170774 h 1606609"/>
                <a:gd name="connsiteX8" fmla="*/ 102549 w 1760434"/>
                <a:gd name="connsiteY8" fmla="*/ 888762 h 1606609"/>
                <a:gd name="connsiteX9" fmla="*/ 85458 w 1760434"/>
                <a:gd name="connsiteY9" fmla="*/ 769121 h 1606609"/>
                <a:gd name="connsiteX10" fmla="*/ 68366 w 1760434"/>
                <a:gd name="connsiteY10" fmla="*/ 495656 h 1606609"/>
                <a:gd name="connsiteX11" fmla="*/ 59821 w 1760434"/>
                <a:gd name="connsiteY11" fmla="*/ 470019 h 1606609"/>
                <a:gd name="connsiteX12" fmla="*/ 42729 w 1760434"/>
                <a:gd name="connsiteY12" fmla="*/ 435835 h 1606609"/>
                <a:gd name="connsiteX13" fmla="*/ 17092 w 1760434"/>
                <a:gd name="connsiteY13" fmla="*/ 341832 h 1606609"/>
                <a:gd name="connsiteX14" fmla="*/ 0 w 1760434"/>
                <a:gd name="connsiteY14" fmla="*/ 170916 h 1606609"/>
                <a:gd name="connsiteX15" fmla="*/ 17092 w 1760434"/>
                <a:gd name="connsiteY15" fmla="*/ 145278 h 1606609"/>
                <a:gd name="connsiteX16" fmla="*/ 25637 w 1760434"/>
                <a:gd name="connsiteY16" fmla="*/ 119641 h 1606609"/>
                <a:gd name="connsiteX17" fmla="*/ 42729 w 1760434"/>
                <a:gd name="connsiteY17" fmla="*/ 94004 h 1606609"/>
                <a:gd name="connsiteX18" fmla="*/ 59821 w 1760434"/>
                <a:gd name="connsiteY18" fmla="*/ 59820 h 1606609"/>
                <a:gd name="connsiteX19" fmla="*/ 68366 w 1760434"/>
                <a:gd name="connsiteY19" fmla="*/ 34183 h 1606609"/>
                <a:gd name="connsiteX20" fmla="*/ 119641 w 1760434"/>
                <a:gd name="connsiteY20" fmla="*/ 17091 h 1606609"/>
                <a:gd name="connsiteX21" fmla="*/ 145278 w 1760434"/>
                <a:gd name="connsiteY21" fmla="*/ 8546 h 1606609"/>
                <a:gd name="connsiteX22" fmla="*/ 350378 w 1760434"/>
                <a:gd name="connsiteY22" fmla="*/ 17091 h 1606609"/>
                <a:gd name="connsiteX23" fmla="*/ 384561 w 1760434"/>
                <a:gd name="connsiteY23" fmla="*/ 25637 h 1606609"/>
                <a:gd name="connsiteX24" fmla="*/ 470019 w 1760434"/>
                <a:gd name="connsiteY24" fmla="*/ 42729 h 1606609"/>
                <a:gd name="connsiteX25" fmla="*/ 649480 w 1760434"/>
                <a:gd name="connsiteY25" fmla="*/ 59820 h 1606609"/>
                <a:gd name="connsiteX26" fmla="*/ 700755 w 1760434"/>
                <a:gd name="connsiteY26" fmla="*/ 76912 h 1606609"/>
                <a:gd name="connsiteX27" fmla="*/ 743484 w 1760434"/>
                <a:gd name="connsiteY27" fmla="*/ 85458 h 1606609"/>
                <a:gd name="connsiteX28" fmla="*/ 828942 w 1760434"/>
                <a:gd name="connsiteY28" fmla="*/ 94004 h 1606609"/>
                <a:gd name="connsiteX29" fmla="*/ 905854 w 1760434"/>
                <a:gd name="connsiteY29" fmla="*/ 102549 h 1606609"/>
                <a:gd name="connsiteX30" fmla="*/ 991312 w 1760434"/>
                <a:gd name="connsiteY30" fmla="*/ 119641 h 1606609"/>
                <a:gd name="connsiteX31" fmla="*/ 1025495 w 1760434"/>
                <a:gd name="connsiteY31" fmla="*/ 128187 h 1606609"/>
                <a:gd name="connsiteX32" fmla="*/ 1085316 w 1760434"/>
                <a:gd name="connsiteY32" fmla="*/ 153824 h 1606609"/>
                <a:gd name="connsiteX33" fmla="*/ 1136591 w 1760434"/>
                <a:gd name="connsiteY33" fmla="*/ 170916 h 1606609"/>
                <a:gd name="connsiteX34" fmla="*/ 1264778 w 1760434"/>
                <a:gd name="connsiteY34" fmla="*/ 145278 h 1606609"/>
                <a:gd name="connsiteX35" fmla="*/ 1350235 w 1760434"/>
                <a:gd name="connsiteY35" fmla="*/ 119641 h 1606609"/>
                <a:gd name="connsiteX36" fmla="*/ 1401510 w 1760434"/>
                <a:gd name="connsiteY36" fmla="*/ 94004 h 1606609"/>
                <a:gd name="connsiteX37" fmla="*/ 1427148 w 1760434"/>
                <a:gd name="connsiteY37" fmla="*/ 76912 h 1606609"/>
                <a:gd name="connsiteX38" fmla="*/ 1495514 w 1760434"/>
                <a:gd name="connsiteY38" fmla="*/ 59820 h 1606609"/>
                <a:gd name="connsiteX39" fmla="*/ 1615155 w 1760434"/>
                <a:gd name="connsiteY39" fmla="*/ 42729 h 1606609"/>
                <a:gd name="connsiteX40" fmla="*/ 1649338 w 1760434"/>
                <a:gd name="connsiteY40" fmla="*/ 34183 h 1606609"/>
                <a:gd name="connsiteX41" fmla="*/ 1674976 w 1760434"/>
                <a:gd name="connsiteY41" fmla="*/ 25637 h 1606609"/>
                <a:gd name="connsiteX42" fmla="*/ 1717705 w 1760434"/>
                <a:gd name="connsiteY42" fmla="*/ 17091 h 1606609"/>
                <a:gd name="connsiteX43" fmla="*/ 1760434 w 1760434"/>
                <a:gd name="connsiteY43" fmla="*/ 0 h 1606609"/>
                <a:gd name="connsiteX0" fmla="*/ 232993 w 1745599"/>
                <a:gd name="connsiteY0" fmla="*/ 1606609 h 1606609"/>
                <a:gd name="connsiteX1" fmla="*/ 207356 w 1745599"/>
                <a:gd name="connsiteY1" fmla="*/ 1504060 h 1606609"/>
                <a:gd name="connsiteX2" fmla="*/ 190264 w 1745599"/>
                <a:gd name="connsiteY2" fmla="*/ 1444239 h 1606609"/>
                <a:gd name="connsiteX3" fmla="*/ 164627 w 1745599"/>
                <a:gd name="connsiteY3" fmla="*/ 1427148 h 1606609"/>
                <a:gd name="connsiteX4" fmla="*/ 138989 w 1745599"/>
                <a:gd name="connsiteY4" fmla="*/ 1401510 h 1606609"/>
                <a:gd name="connsiteX5" fmla="*/ 130443 w 1745599"/>
                <a:gd name="connsiteY5" fmla="*/ 1375873 h 1606609"/>
                <a:gd name="connsiteX6" fmla="*/ 113352 w 1745599"/>
                <a:gd name="connsiteY6" fmla="*/ 1350235 h 1606609"/>
                <a:gd name="connsiteX7" fmla="*/ 104806 w 1745599"/>
                <a:gd name="connsiteY7" fmla="*/ 1170774 h 1606609"/>
                <a:gd name="connsiteX8" fmla="*/ 87714 w 1745599"/>
                <a:gd name="connsiteY8" fmla="*/ 888762 h 1606609"/>
                <a:gd name="connsiteX9" fmla="*/ 70623 w 1745599"/>
                <a:gd name="connsiteY9" fmla="*/ 769121 h 1606609"/>
                <a:gd name="connsiteX10" fmla="*/ 53531 w 1745599"/>
                <a:gd name="connsiteY10" fmla="*/ 495656 h 1606609"/>
                <a:gd name="connsiteX11" fmla="*/ 44986 w 1745599"/>
                <a:gd name="connsiteY11" fmla="*/ 470019 h 1606609"/>
                <a:gd name="connsiteX12" fmla="*/ 27894 w 1745599"/>
                <a:gd name="connsiteY12" fmla="*/ 435835 h 1606609"/>
                <a:gd name="connsiteX13" fmla="*/ 2257 w 1745599"/>
                <a:gd name="connsiteY13" fmla="*/ 341832 h 1606609"/>
                <a:gd name="connsiteX14" fmla="*/ 2257 w 1745599"/>
                <a:gd name="connsiteY14" fmla="*/ 145278 h 1606609"/>
                <a:gd name="connsiteX15" fmla="*/ 10802 w 1745599"/>
                <a:gd name="connsiteY15" fmla="*/ 119641 h 1606609"/>
                <a:gd name="connsiteX16" fmla="*/ 27894 w 1745599"/>
                <a:gd name="connsiteY16" fmla="*/ 94004 h 1606609"/>
                <a:gd name="connsiteX17" fmla="*/ 44986 w 1745599"/>
                <a:gd name="connsiteY17" fmla="*/ 59820 h 1606609"/>
                <a:gd name="connsiteX18" fmla="*/ 53531 w 1745599"/>
                <a:gd name="connsiteY18" fmla="*/ 34183 h 1606609"/>
                <a:gd name="connsiteX19" fmla="*/ 104806 w 1745599"/>
                <a:gd name="connsiteY19" fmla="*/ 17091 h 1606609"/>
                <a:gd name="connsiteX20" fmla="*/ 130443 w 1745599"/>
                <a:gd name="connsiteY20" fmla="*/ 8546 h 1606609"/>
                <a:gd name="connsiteX21" fmla="*/ 335543 w 1745599"/>
                <a:gd name="connsiteY21" fmla="*/ 17091 h 1606609"/>
                <a:gd name="connsiteX22" fmla="*/ 369726 w 1745599"/>
                <a:gd name="connsiteY22" fmla="*/ 25637 h 1606609"/>
                <a:gd name="connsiteX23" fmla="*/ 455184 w 1745599"/>
                <a:gd name="connsiteY23" fmla="*/ 42729 h 1606609"/>
                <a:gd name="connsiteX24" fmla="*/ 634645 w 1745599"/>
                <a:gd name="connsiteY24" fmla="*/ 59820 h 1606609"/>
                <a:gd name="connsiteX25" fmla="*/ 685920 w 1745599"/>
                <a:gd name="connsiteY25" fmla="*/ 76912 h 1606609"/>
                <a:gd name="connsiteX26" fmla="*/ 728649 w 1745599"/>
                <a:gd name="connsiteY26" fmla="*/ 85458 h 1606609"/>
                <a:gd name="connsiteX27" fmla="*/ 814107 w 1745599"/>
                <a:gd name="connsiteY27" fmla="*/ 94004 h 1606609"/>
                <a:gd name="connsiteX28" fmla="*/ 891019 w 1745599"/>
                <a:gd name="connsiteY28" fmla="*/ 102549 h 1606609"/>
                <a:gd name="connsiteX29" fmla="*/ 976477 w 1745599"/>
                <a:gd name="connsiteY29" fmla="*/ 119641 h 1606609"/>
                <a:gd name="connsiteX30" fmla="*/ 1010660 w 1745599"/>
                <a:gd name="connsiteY30" fmla="*/ 128187 h 1606609"/>
                <a:gd name="connsiteX31" fmla="*/ 1070481 w 1745599"/>
                <a:gd name="connsiteY31" fmla="*/ 153824 h 1606609"/>
                <a:gd name="connsiteX32" fmla="*/ 1121756 w 1745599"/>
                <a:gd name="connsiteY32" fmla="*/ 170916 h 1606609"/>
                <a:gd name="connsiteX33" fmla="*/ 1249943 w 1745599"/>
                <a:gd name="connsiteY33" fmla="*/ 145278 h 1606609"/>
                <a:gd name="connsiteX34" fmla="*/ 1335400 w 1745599"/>
                <a:gd name="connsiteY34" fmla="*/ 119641 h 1606609"/>
                <a:gd name="connsiteX35" fmla="*/ 1386675 w 1745599"/>
                <a:gd name="connsiteY35" fmla="*/ 94004 h 1606609"/>
                <a:gd name="connsiteX36" fmla="*/ 1412313 w 1745599"/>
                <a:gd name="connsiteY36" fmla="*/ 76912 h 1606609"/>
                <a:gd name="connsiteX37" fmla="*/ 1480679 w 1745599"/>
                <a:gd name="connsiteY37" fmla="*/ 59820 h 1606609"/>
                <a:gd name="connsiteX38" fmla="*/ 1600320 w 1745599"/>
                <a:gd name="connsiteY38" fmla="*/ 42729 h 1606609"/>
                <a:gd name="connsiteX39" fmla="*/ 1634503 w 1745599"/>
                <a:gd name="connsiteY39" fmla="*/ 34183 h 1606609"/>
                <a:gd name="connsiteX40" fmla="*/ 1660141 w 1745599"/>
                <a:gd name="connsiteY40" fmla="*/ 25637 h 1606609"/>
                <a:gd name="connsiteX41" fmla="*/ 1702870 w 1745599"/>
                <a:gd name="connsiteY41" fmla="*/ 17091 h 1606609"/>
                <a:gd name="connsiteX42" fmla="*/ 1745599 w 1745599"/>
                <a:gd name="connsiteY42" fmla="*/ 0 h 1606609"/>
                <a:gd name="connsiteX0" fmla="*/ 230844 w 1743450"/>
                <a:gd name="connsiteY0" fmla="*/ 1606609 h 1606609"/>
                <a:gd name="connsiteX1" fmla="*/ 205207 w 1743450"/>
                <a:gd name="connsiteY1" fmla="*/ 1504060 h 1606609"/>
                <a:gd name="connsiteX2" fmla="*/ 188115 w 1743450"/>
                <a:gd name="connsiteY2" fmla="*/ 1444239 h 1606609"/>
                <a:gd name="connsiteX3" fmla="*/ 162478 w 1743450"/>
                <a:gd name="connsiteY3" fmla="*/ 1427148 h 1606609"/>
                <a:gd name="connsiteX4" fmla="*/ 136840 w 1743450"/>
                <a:gd name="connsiteY4" fmla="*/ 1401510 h 1606609"/>
                <a:gd name="connsiteX5" fmla="*/ 128294 w 1743450"/>
                <a:gd name="connsiteY5" fmla="*/ 1375873 h 1606609"/>
                <a:gd name="connsiteX6" fmla="*/ 111203 w 1743450"/>
                <a:gd name="connsiteY6" fmla="*/ 1350235 h 1606609"/>
                <a:gd name="connsiteX7" fmla="*/ 102657 w 1743450"/>
                <a:gd name="connsiteY7" fmla="*/ 1170774 h 1606609"/>
                <a:gd name="connsiteX8" fmla="*/ 85565 w 1743450"/>
                <a:gd name="connsiteY8" fmla="*/ 888762 h 1606609"/>
                <a:gd name="connsiteX9" fmla="*/ 68474 w 1743450"/>
                <a:gd name="connsiteY9" fmla="*/ 769121 h 1606609"/>
                <a:gd name="connsiteX10" fmla="*/ 51382 w 1743450"/>
                <a:gd name="connsiteY10" fmla="*/ 495656 h 1606609"/>
                <a:gd name="connsiteX11" fmla="*/ 42837 w 1743450"/>
                <a:gd name="connsiteY11" fmla="*/ 470019 h 1606609"/>
                <a:gd name="connsiteX12" fmla="*/ 25745 w 1743450"/>
                <a:gd name="connsiteY12" fmla="*/ 435835 h 1606609"/>
                <a:gd name="connsiteX13" fmla="*/ 14322 w 1743450"/>
                <a:gd name="connsiteY13" fmla="*/ 327617 h 1606609"/>
                <a:gd name="connsiteX14" fmla="*/ 108 w 1743450"/>
                <a:gd name="connsiteY14" fmla="*/ 145278 h 1606609"/>
                <a:gd name="connsiteX15" fmla="*/ 8653 w 1743450"/>
                <a:gd name="connsiteY15" fmla="*/ 119641 h 1606609"/>
                <a:gd name="connsiteX16" fmla="*/ 25745 w 1743450"/>
                <a:gd name="connsiteY16" fmla="*/ 94004 h 1606609"/>
                <a:gd name="connsiteX17" fmla="*/ 42837 w 1743450"/>
                <a:gd name="connsiteY17" fmla="*/ 59820 h 1606609"/>
                <a:gd name="connsiteX18" fmla="*/ 51382 w 1743450"/>
                <a:gd name="connsiteY18" fmla="*/ 34183 h 1606609"/>
                <a:gd name="connsiteX19" fmla="*/ 102657 w 1743450"/>
                <a:gd name="connsiteY19" fmla="*/ 17091 h 1606609"/>
                <a:gd name="connsiteX20" fmla="*/ 128294 w 1743450"/>
                <a:gd name="connsiteY20" fmla="*/ 8546 h 1606609"/>
                <a:gd name="connsiteX21" fmla="*/ 333394 w 1743450"/>
                <a:gd name="connsiteY21" fmla="*/ 17091 h 1606609"/>
                <a:gd name="connsiteX22" fmla="*/ 367577 w 1743450"/>
                <a:gd name="connsiteY22" fmla="*/ 25637 h 1606609"/>
                <a:gd name="connsiteX23" fmla="*/ 453035 w 1743450"/>
                <a:gd name="connsiteY23" fmla="*/ 42729 h 1606609"/>
                <a:gd name="connsiteX24" fmla="*/ 632496 w 1743450"/>
                <a:gd name="connsiteY24" fmla="*/ 59820 h 1606609"/>
                <a:gd name="connsiteX25" fmla="*/ 683771 w 1743450"/>
                <a:gd name="connsiteY25" fmla="*/ 76912 h 1606609"/>
                <a:gd name="connsiteX26" fmla="*/ 726500 w 1743450"/>
                <a:gd name="connsiteY26" fmla="*/ 85458 h 1606609"/>
                <a:gd name="connsiteX27" fmla="*/ 811958 w 1743450"/>
                <a:gd name="connsiteY27" fmla="*/ 94004 h 1606609"/>
                <a:gd name="connsiteX28" fmla="*/ 888870 w 1743450"/>
                <a:gd name="connsiteY28" fmla="*/ 102549 h 1606609"/>
                <a:gd name="connsiteX29" fmla="*/ 974328 w 1743450"/>
                <a:gd name="connsiteY29" fmla="*/ 119641 h 1606609"/>
                <a:gd name="connsiteX30" fmla="*/ 1008511 w 1743450"/>
                <a:gd name="connsiteY30" fmla="*/ 128187 h 1606609"/>
                <a:gd name="connsiteX31" fmla="*/ 1068332 w 1743450"/>
                <a:gd name="connsiteY31" fmla="*/ 153824 h 1606609"/>
                <a:gd name="connsiteX32" fmla="*/ 1119607 w 1743450"/>
                <a:gd name="connsiteY32" fmla="*/ 170916 h 1606609"/>
                <a:gd name="connsiteX33" fmla="*/ 1247794 w 1743450"/>
                <a:gd name="connsiteY33" fmla="*/ 145278 h 1606609"/>
                <a:gd name="connsiteX34" fmla="*/ 1333251 w 1743450"/>
                <a:gd name="connsiteY34" fmla="*/ 119641 h 1606609"/>
                <a:gd name="connsiteX35" fmla="*/ 1384526 w 1743450"/>
                <a:gd name="connsiteY35" fmla="*/ 94004 h 1606609"/>
                <a:gd name="connsiteX36" fmla="*/ 1410164 w 1743450"/>
                <a:gd name="connsiteY36" fmla="*/ 76912 h 1606609"/>
                <a:gd name="connsiteX37" fmla="*/ 1478530 w 1743450"/>
                <a:gd name="connsiteY37" fmla="*/ 59820 h 1606609"/>
                <a:gd name="connsiteX38" fmla="*/ 1598171 w 1743450"/>
                <a:gd name="connsiteY38" fmla="*/ 42729 h 1606609"/>
                <a:gd name="connsiteX39" fmla="*/ 1632354 w 1743450"/>
                <a:gd name="connsiteY39" fmla="*/ 34183 h 1606609"/>
                <a:gd name="connsiteX40" fmla="*/ 1657992 w 1743450"/>
                <a:gd name="connsiteY40" fmla="*/ 25637 h 1606609"/>
                <a:gd name="connsiteX41" fmla="*/ 1700721 w 1743450"/>
                <a:gd name="connsiteY41" fmla="*/ 17091 h 1606609"/>
                <a:gd name="connsiteX42" fmla="*/ 1743450 w 1743450"/>
                <a:gd name="connsiteY42" fmla="*/ 0 h 1606609"/>
                <a:gd name="connsiteX0" fmla="*/ 195307 w 1743450"/>
                <a:gd name="connsiteY0" fmla="*/ 1613716 h 1613716"/>
                <a:gd name="connsiteX1" fmla="*/ 205207 w 1743450"/>
                <a:gd name="connsiteY1" fmla="*/ 1504060 h 1613716"/>
                <a:gd name="connsiteX2" fmla="*/ 188115 w 1743450"/>
                <a:gd name="connsiteY2" fmla="*/ 1444239 h 1613716"/>
                <a:gd name="connsiteX3" fmla="*/ 162478 w 1743450"/>
                <a:gd name="connsiteY3" fmla="*/ 1427148 h 1613716"/>
                <a:gd name="connsiteX4" fmla="*/ 136840 w 1743450"/>
                <a:gd name="connsiteY4" fmla="*/ 1401510 h 1613716"/>
                <a:gd name="connsiteX5" fmla="*/ 128294 w 1743450"/>
                <a:gd name="connsiteY5" fmla="*/ 1375873 h 1613716"/>
                <a:gd name="connsiteX6" fmla="*/ 111203 w 1743450"/>
                <a:gd name="connsiteY6" fmla="*/ 1350235 h 1613716"/>
                <a:gd name="connsiteX7" fmla="*/ 102657 w 1743450"/>
                <a:gd name="connsiteY7" fmla="*/ 1170774 h 1613716"/>
                <a:gd name="connsiteX8" fmla="*/ 85565 w 1743450"/>
                <a:gd name="connsiteY8" fmla="*/ 888762 h 1613716"/>
                <a:gd name="connsiteX9" fmla="*/ 68474 w 1743450"/>
                <a:gd name="connsiteY9" fmla="*/ 769121 h 1613716"/>
                <a:gd name="connsiteX10" fmla="*/ 51382 w 1743450"/>
                <a:gd name="connsiteY10" fmla="*/ 495656 h 1613716"/>
                <a:gd name="connsiteX11" fmla="*/ 42837 w 1743450"/>
                <a:gd name="connsiteY11" fmla="*/ 470019 h 1613716"/>
                <a:gd name="connsiteX12" fmla="*/ 25745 w 1743450"/>
                <a:gd name="connsiteY12" fmla="*/ 435835 h 1613716"/>
                <a:gd name="connsiteX13" fmla="*/ 14322 w 1743450"/>
                <a:gd name="connsiteY13" fmla="*/ 327617 h 1613716"/>
                <a:gd name="connsiteX14" fmla="*/ 108 w 1743450"/>
                <a:gd name="connsiteY14" fmla="*/ 145278 h 1613716"/>
                <a:gd name="connsiteX15" fmla="*/ 8653 w 1743450"/>
                <a:gd name="connsiteY15" fmla="*/ 119641 h 1613716"/>
                <a:gd name="connsiteX16" fmla="*/ 25745 w 1743450"/>
                <a:gd name="connsiteY16" fmla="*/ 94004 h 1613716"/>
                <a:gd name="connsiteX17" fmla="*/ 42837 w 1743450"/>
                <a:gd name="connsiteY17" fmla="*/ 59820 h 1613716"/>
                <a:gd name="connsiteX18" fmla="*/ 51382 w 1743450"/>
                <a:gd name="connsiteY18" fmla="*/ 34183 h 1613716"/>
                <a:gd name="connsiteX19" fmla="*/ 102657 w 1743450"/>
                <a:gd name="connsiteY19" fmla="*/ 17091 h 1613716"/>
                <a:gd name="connsiteX20" fmla="*/ 128294 w 1743450"/>
                <a:gd name="connsiteY20" fmla="*/ 8546 h 1613716"/>
                <a:gd name="connsiteX21" fmla="*/ 333394 w 1743450"/>
                <a:gd name="connsiteY21" fmla="*/ 17091 h 1613716"/>
                <a:gd name="connsiteX22" fmla="*/ 367577 w 1743450"/>
                <a:gd name="connsiteY22" fmla="*/ 25637 h 1613716"/>
                <a:gd name="connsiteX23" fmla="*/ 453035 w 1743450"/>
                <a:gd name="connsiteY23" fmla="*/ 42729 h 1613716"/>
                <a:gd name="connsiteX24" fmla="*/ 632496 w 1743450"/>
                <a:gd name="connsiteY24" fmla="*/ 59820 h 1613716"/>
                <a:gd name="connsiteX25" fmla="*/ 683771 w 1743450"/>
                <a:gd name="connsiteY25" fmla="*/ 76912 h 1613716"/>
                <a:gd name="connsiteX26" fmla="*/ 726500 w 1743450"/>
                <a:gd name="connsiteY26" fmla="*/ 85458 h 1613716"/>
                <a:gd name="connsiteX27" fmla="*/ 811958 w 1743450"/>
                <a:gd name="connsiteY27" fmla="*/ 94004 h 1613716"/>
                <a:gd name="connsiteX28" fmla="*/ 888870 w 1743450"/>
                <a:gd name="connsiteY28" fmla="*/ 102549 h 1613716"/>
                <a:gd name="connsiteX29" fmla="*/ 974328 w 1743450"/>
                <a:gd name="connsiteY29" fmla="*/ 119641 h 1613716"/>
                <a:gd name="connsiteX30" fmla="*/ 1008511 w 1743450"/>
                <a:gd name="connsiteY30" fmla="*/ 128187 h 1613716"/>
                <a:gd name="connsiteX31" fmla="*/ 1068332 w 1743450"/>
                <a:gd name="connsiteY31" fmla="*/ 153824 h 1613716"/>
                <a:gd name="connsiteX32" fmla="*/ 1119607 w 1743450"/>
                <a:gd name="connsiteY32" fmla="*/ 170916 h 1613716"/>
                <a:gd name="connsiteX33" fmla="*/ 1247794 w 1743450"/>
                <a:gd name="connsiteY33" fmla="*/ 145278 h 1613716"/>
                <a:gd name="connsiteX34" fmla="*/ 1333251 w 1743450"/>
                <a:gd name="connsiteY34" fmla="*/ 119641 h 1613716"/>
                <a:gd name="connsiteX35" fmla="*/ 1384526 w 1743450"/>
                <a:gd name="connsiteY35" fmla="*/ 94004 h 1613716"/>
                <a:gd name="connsiteX36" fmla="*/ 1410164 w 1743450"/>
                <a:gd name="connsiteY36" fmla="*/ 76912 h 1613716"/>
                <a:gd name="connsiteX37" fmla="*/ 1478530 w 1743450"/>
                <a:gd name="connsiteY37" fmla="*/ 59820 h 1613716"/>
                <a:gd name="connsiteX38" fmla="*/ 1598171 w 1743450"/>
                <a:gd name="connsiteY38" fmla="*/ 42729 h 1613716"/>
                <a:gd name="connsiteX39" fmla="*/ 1632354 w 1743450"/>
                <a:gd name="connsiteY39" fmla="*/ 34183 h 1613716"/>
                <a:gd name="connsiteX40" fmla="*/ 1657992 w 1743450"/>
                <a:gd name="connsiteY40" fmla="*/ 25637 h 1613716"/>
                <a:gd name="connsiteX41" fmla="*/ 1700721 w 1743450"/>
                <a:gd name="connsiteY41" fmla="*/ 17091 h 1613716"/>
                <a:gd name="connsiteX42" fmla="*/ 1743450 w 1743450"/>
                <a:gd name="connsiteY42" fmla="*/ 0 h 1613716"/>
                <a:gd name="connsiteX0" fmla="*/ 195307 w 1743450"/>
                <a:gd name="connsiteY0" fmla="*/ 1613716 h 1613716"/>
                <a:gd name="connsiteX1" fmla="*/ 205207 w 1743450"/>
                <a:gd name="connsiteY1" fmla="*/ 1504060 h 1613716"/>
                <a:gd name="connsiteX2" fmla="*/ 162478 w 1743450"/>
                <a:gd name="connsiteY2" fmla="*/ 1427148 h 1613716"/>
                <a:gd name="connsiteX3" fmla="*/ 136840 w 1743450"/>
                <a:gd name="connsiteY3" fmla="*/ 1401510 h 1613716"/>
                <a:gd name="connsiteX4" fmla="*/ 128294 w 1743450"/>
                <a:gd name="connsiteY4" fmla="*/ 1375873 h 1613716"/>
                <a:gd name="connsiteX5" fmla="*/ 111203 w 1743450"/>
                <a:gd name="connsiteY5" fmla="*/ 1350235 h 1613716"/>
                <a:gd name="connsiteX6" fmla="*/ 102657 w 1743450"/>
                <a:gd name="connsiteY6" fmla="*/ 1170774 h 1613716"/>
                <a:gd name="connsiteX7" fmla="*/ 85565 w 1743450"/>
                <a:gd name="connsiteY7" fmla="*/ 888762 h 1613716"/>
                <a:gd name="connsiteX8" fmla="*/ 68474 w 1743450"/>
                <a:gd name="connsiteY8" fmla="*/ 769121 h 1613716"/>
                <a:gd name="connsiteX9" fmla="*/ 51382 w 1743450"/>
                <a:gd name="connsiteY9" fmla="*/ 495656 h 1613716"/>
                <a:gd name="connsiteX10" fmla="*/ 42837 w 1743450"/>
                <a:gd name="connsiteY10" fmla="*/ 470019 h 1613716"/>
                <a:gd name="connsiteX11" fmla="*/ 25745 w 1743450"/>
                <a:gd name="connsiteY11" fmla="*/ 435835 h 1613716"/>
                <a:gd name="connsiteX12" fmla="*/ 14322 w 1743450"/>
                <a:gd name="connsiteY12" fmla="*/ 327617 h 1613716"/>
                <a:gd name="connsiteX13" fmla="*/ 108 w 1743450"/>
                <a:gd name="connsiteY13" fmla="*/ 145278 h 1613716"/>
                <a:gd name="connsiteX14" fmla="*/ 8653 w 1743450"/>
                <a:gd name="connsiteY14" fmla="*/ 119641 h 1613716"/>
                <a:gd name="connsiteX15" fmla="*/ 25745 w 1743450"/>
                <a:gd name="connsiteY15" fmla="*/ 94004 h 1613716"/>
                <a:gd name="connsiteX16" fmla="*/ 42837 w 1743450"/>
                <a:gd name="connsiteY16" fmla="*/ 59820 h 1613716"/>
                <a:gd name="connsiteX17" fmla="*/ 51382 w 1743450"/>
                <a:gd name="connsiteY17" fmla="*/ 34183 h 1613716"/>
                <a:gd name="connsiteX18" fmla="*/ 102657 w 1743450"/>
                <a:gd name="connsiteY18" fmla="*/ 17091 h 1613716"/>
                <a:gd name="connsiteX19" fmla="*/ 128294 w 1743450"/>
                <a:gd name="connsiteY19" fmla="*/ 8546 h 1613716"/>
                <a:gd name="connsiteX20" fmla="*/ 333394 w 1743450"/>
                <a:gd name="connsiteY20" fmla="*/ 17091 h 1613716"/>
                <a:gd name="connsiteX21" fmla="*/ 367577 w 1743450"/>
                <a:gd name="connsiteY21" fmla="*/ 25637 h 1613716"/>
                <a:gd name="connsiteX22" fmla="*/ 453035 w 1743450"/>
                <a:gd name="connsiteY22" fmla="*/ 42729 h 1613716"/>
                <a:gd name="connsiteX23" fmla="*/ 632496 w 1743450"/>
                <a:gd name="connsiteY23" fmla="*/ 59820 h 1613716"/>
                <a:gd name="connsiteX24" fmla="*/ 683771 w 1743450"/>
                <a:gd name="connsiteY24" fmla="*/ 76912 h 1613716"/>
                <a:gd name="connsiteX25" fmla="*/ 726500 w 1743450"/>
                <a:gd name="connsiteY25" fmla="*/ 85458 h 1613716"/>
                <a:gd name="connsiteX26" fmla="*/ 811958 w 1743450"/>
                <a:gd name="connsiteY26" fmla="*/ 94004 h 1613716"/>
                <a:gd name="connsiteX27" fmla="*/ 888870 w 1743450"/>
                <a:gd name="connsiteY27" fmla="*/ 102549 h 1613716"/>
                <a:gd name="connsiteX28" fmla="*/ 974328 w 1743450"/>
                <a:gd name="connsiteY28" fmla="*/ 119641 h 1613716"/>
                <a:gd name="connsiteX29" fmla="*/ 1008511 w 1743450"/>
                <a:gd name="connsiteY29" fmla="*/ 128187 h 1613716"/>
                <a:gd name="connsiteX30" fmla="*/ 1068332 w 1743450"/>
                <a:gd name="connsiteY30" fmla="*/ 153824 h 1613716"/>
                <a:gd name="connsiteX31" fmla="*/ 1119607 w 1743450"/>
                <a:gd name="connsiteY31" fmla="*/ 170916 h 1613716"/>
                <a:gd name="connsiteX32" fmla="*/ 1247794 w 1743450"/>
                <a:gd name="connsiteY32" fmla="*/ 145278 h 1613716"/>
                <a:gd name="connsiteX33" fmla="*/ 1333251 w 1743450"/>
                <a:gd name="connsiteY33" fmla="*/ 119641 h 1613716"/>
                <a:gd name="connsiteX34" fmla="*/ 1384526 w 1743450"/>
                <a:gd name="connsiteY34" fmla="*/ 94004 h 1613716"/>
                <a:gd name="connsiteX35" fmla="*/ 1410164 w 1743450"/>
                <a:gd name="connsiteY35" fmla="*/ 76912 h 1613716"/>
                <a:gd name="connsiteX36" fmla="*/ 1478530 w 1743450"/>
                <a:gd name="connsiteY36" fmla="*/ 59820 h 1613716"/>
                <a:gd name="connsiteX37" fmla="*/ 1598171 w 1743450"/>
                <a:gd name="connsiteY37" fmla="*/ 42729 h 1613716"/>
                <a:gd name="connsiteX38" fmla="*/ 1632354 w 1743450"/>
                <a:gd name="connsiteY38" fmla="*/ 34183 h 1613716"/>
                <a:gd name="connsiteX39" fmla="*/ 1657992 w 1743450"/>
                <a:gd name="connsiteY39" fmla="*/ 25637 h 1613716"/>
                <a:gd name="connsiteX40" fmla="*/ 1700721 w 1743450"/>
                <a:gd name="connsiteY40" fmla="*/ 17091 h 1613716"/>
                <a:gd name="connsiteX41" fmla="*/ 1743450 w 1743450"/>
                <a:gd name="connsiteY41" fmla="*/ 0 h 1613716"/>
                <a:gd name="connsiteX0" fmla="*/ 195307 w 1743450"/>
                <a:gd name="connsiteY0" fmla="*/ 1613716 h 1613716"/>
                <a:gd name="connsiteX1" fmla="*/ 162478 w 1743450"/>
                <a:gd name="connsiteY1" fmla="*/ 1427148 h 1613716"/>
                <a:gd name="connsiteX2" fmla="*/ 136840 w 1743450"/>
                <a:gd name="connsiteY2" fmla="*/ 1401510 h 1613716"/>
                <a:gd name="connsiteX3" fmla="*/ 128294 w 1743450"/>
                <a:gd name="connsiteY3" fmla="*/ 1375873 h 1613716"/>
                <a:gd name="connsiteX4" fmla="*/ 111203 w 1743450"/>
                <a:gd name="connsiteY4" fmla="*/ 1350235 h 1613716"/>
                <a:gd name="connsiteX5" fmla="*/ 102657 w 1743450"/>
                <a:gd name="connsiteY5" fmla="*/ 1170774 h 1613716"/>
                <a:gd name="connsiteX6" fmla="*/ 85565 w 1743450"/>
                <a:gd name="connsiteY6" fmla="*/ 888762 h 1613716"/>
                <a:gd name="connsiteX7" fmla="*/ 68474 w 1743450"/>
                <a:gd name="connsiteY7" fmla="*/ 769121 h 1613716"/>
                <a:gd name="connsiteX8" fmla="*/ 51382 w 1743450"/>
                <a:gd name="connsiteY8" fmla="*/ 495656 h 1613716"/>
                <a:gd name="connsiteX9" fmla="*/ 42837 w 1743450"/>
                <a:gd name="connsiteY9" fmla="*/ 470019 h 1613716"/>
                <a:gd name="connsiteX10" fmla="*/ 25745 w 1743450"/>
                <a:gd name="connsiteY10" fmla="*/ 435835 h 1613716"/>
                <a:gd name="connsiteX11" fmla="*/ 14322 w 1743450"/>
                <a:gd name="connsiteY11" fmla="*/ 327617 h 1613716"/>
                <a:gd name="connsiteX12" fmla="*/ 108 w 1743450"/>
                <a:gd name="connsiteY12" fmla="*/ 145278 h 1613716"/>
                <a:gd name="connsiteX13" fmla="*/ 8653 w 1743450"/>
                <a:gd name="connsiteY13" fmla="*/ 119641 h 1613716"/>
                <a:gd name="connsiteX14" fmla="*/ 25745 w 1743450"/>
                <a:gd name="connsiteY14" fmla="*/ 94004 h 1613716"/>
                <a:gd name="connsiteX15" fmla="*/ 42837 w 1743450"/>
                <a:gd name="connsiteY15" fmla="*/ 59820 h 1613716"/>
                <a:gd name="connsiteX16" fmla="*/ 51382 w 1743450"/>
                <a:gd name="connsiteY16" fmla="*/ 34183 h 1613716"/>
                <a:gd name="connsiteX17" fmla="*/ 102657 w 1743450"/>
                <a:gd name="connsiteY17" fmla="*/ 17091 h 1613716"/>
                <a:gd name="connsiteX18" fmla="*/ 128294 w 1743450"/>
                <a:gd name="connsiteY18" fmla="*/ 8546 h 1613716"/>
                <a:gd name="connsiteX19" fmla="*/ 333394 w 1743450"/>
                <a:gd name="connsiteY19" fmla="*/ 17091 h 1613716"/>
                <a:gd name="connsiteX20" fmla="*/ 367577 w 1743450"/>
                <a:gd name="connsiteY20" fmla="*/ 25637 h 1613716"/>
                <a:gd name="connsiteX21" fmla="*/ 453035 w 1743450"/>
                <a:gd name="connsiteY21" fmla="*/ 42729 h 1613716"/>
                <a:gd name="connsiteX22" fmla="*/ 632496 w 1743450"/>
                <a:gd name="connsiteY22" fmla="*/ 59820 h 1613716"/>
                <a:gd name="connsiteX23" fmla="*/ 683771 w 1743450"/>
                <a:gd name="connsiteY23" fmla="*/ 76912 h 1613716"/>
                <a:gd name="connsiteX24" fmla="*/ 726500 w 1743450"/>
                <a:gd name="connsiteY24" fmla="*/ 85458 h 1613716"/>
                <a:gd name="connsiteX25" fmla="*/ 811958 w 1743450"/>
                <a:gd name="connsiteY25" fmla="*/ 94004 h 1613716"/>
                <a:gd name="connsiteX26" fmla="*/ 888870 w 1743450"/>
                <a:gd name="connsiteY26" fmla="*/ 102549 h 1613716"/>
                <a:gd name="connsiteX27" fmla="*/ 974328 w 1743450"/>
                <a:gd name="connsiteY27" fmla="*/ 119641 h 1613716"/>
                <a:gd name="connsiteX28" fmla="*/ 1008511 w 1743450"/>
                <a:gd name="connsiteY28" fmla="*/ 128187 h 1613716"/>
                <a:gd name="connsiteX29" fmla="*/ 1068332 w 1743450"/>
                <a:gd name="connsiteY29" fmla="*/ 153824 h 1613716"/>
                <a:gd name="connsiteX30" fmla="*/ 1119607 w 1743450"/>
                <a:gd name="connsiteY30" fmla="*/ 170916 h 1613716"/>
                <a:gd name="connsiteX31" fmla="*/ 1247794 w 1743450"/>
                <a:gd name="connsiteY31" fmla="*/ 145278 h 1613716"/>
                <a:gd name="connsiteX32" fmla="*/ 1333251 w 1743450"/>
                <a:gd name="connsiteY32" fmla="*/ 119641 h 1613716"/>
                <a:gd name="connsiteX33" fmla="*/ 1384526 w 1743450"/>
                <a:gd name="connsiteY33" fmla="*/ 94004 h 1613716"/>
                <a:gd name="connsiteX34" fmla="*/ 1410164 w 1743450"/>
                <a:gd name="connsiteY34" fmla="*/ 76912 h 1613716"/>
                <a:gd name="connsiteX35" fmla="*/ 1478530 w 1743450"/>
                <a:gd name="connsiteY35" fmla="*/ 59820 h 1613716"/>
                <a:gd name="connsiteX36" fmla="*/ 1598171 w 1743450"/>
                <a:gd name="connsiteY36" fmla="*/ 42729 h 1613716"/>
                <a:gd name="connsiteX37" fmla="*/ 1632354 w 1743450"/>
                <a:gd name="connsiteY37" fmla="*/ 34183 h 1613716"/>
                <a:gd name="connsiteX38" fmla="*/ 1657992 w 1743450"/>
                <a:gd name="connsiteY38" fmla="*/ 25637 h 1613716"/>
                <a:gd name="connsiteX39" fmla="*/ 1700721 w 1743450"/>
                <a:gd name="connsiteY39" fmla="*/ 17091 h 1613716"/>
                <a:gd name="connsiteX40" fmla="*/ 1743450 w 1743450"/>
                <a:gd name="connsiteY40" fmla="*/ 0 h 1613716"/>
                <a:gd name="connsiteX0" fmla="*/ 195307 w 1743450"/>
                <a:gd name="connsiteY0" fmla="*/ 1613716 h 1613716"/>
                <a:gd name="connsiteX1" fmla="*/ 176692 w 1743450"/>
                <a:gd name="connsiteY1" fmla="*/ 1448470 h 1613716"/>
                <a:gd name="connsiteX2" fmla="*/ 136840 w 1743450"/>
                <a:gd name="connsiteY2" fmla="*/ 1401510 h 1613716"/>
                <a:gd name="connsiteX3" fmla="*/ 128294 w 1743450"/>
                <a:gd name="connsiteY3" fmla="*/ 1375873 h 1613716"/>
                <a:gd name="connsiteX4" fmla="*/ 111203 w 1743450"/>
                <a:gd name="connsiteY4" fmla="*/ 1350235 h 1613716"/>
                <a:gd name="connsiteX5" fmla="*/ 102657 w 1743450"/>
                <a:gd name="connsiteY5" fmla="*/ 1170774 h 1613716"/>
                <a:gd name="connsiteX6" fmla="*/ 85565 w 1743450"/>
                <a:gd name="connsiteY6" fmla="*/ 888762 h 1613716"/>
                <a:gd name="connsiteX7" fmla="*/ 68474 w 1743450"/>
                <a:gd name="connsiteY7" fmla="*/ 769121 h 1613716"/>
                <a:gd name="connsiteX8" fmla="*/ 51382 w 1743450"/>
                <a:gd name="connsiteY8" fmla="*/ 495656 h 1613716"/>
                <a:gd name="connsiteX9" fmla="*/ 42837 w 1743450"/>
                <a:gd name="connsiteY9" fmla="*/ 470019 h 1613716"/>
                <a:gd name="connsiteX10" fmla="*/ 25745 w 1743450"/>
                <a:gd name="connsiteY10" fmla="*/ 435835 h 1613716"/>
                <a:gd name="connsiteX11" fmla="*/ 14322 w 1743450"/>
                <a:gd name="connsiteY11" fmla="*/ 327617 h 1613716"/>
                <a:gd name="connsiteX12" fmla="*/ 108 w 1743450"/>
                <a:gd name="connsiteY12" fmla="*/ 145278 h 1613716"/>
                <a:gd name="connsiteX13" fmla="*/ 8653 w 1743450"/>
                <a:gd name="connsiteY13" fmla="*/ 119641 h 1613716"/>
                <a:gd name="connsiteX14" fmla="*/ 25745 w 1743450"/>
                <a:gd name="connsiteY14" fmla="*/ 94004 h 1613716"/>
                <a:gd name="connsiteX15" fmla="*/ 42837 w 1743450"/>
                <a:gd name="connsiteY15" fmla="*/ 59820 h 1613716"/>
                <a:gd name="connsiteX16" fmla="*/ 51382 w 1743450"/>
                <a:gd name="connsiteY16" fmla="*/ 34183 h 1613716"/>
                <a:gd name="connsiteX17" fmla="*/ 102657 w 1743450"/>
                <a:gd name="connsiteY17" fmla="*/ 17091 h 1613716"/>
                <a:gd name="connsiteX18" fmla="*/ 128294 w 1743450"/>
                <a:gd name="connsiteY18" fmla="*/ 8546 h 1613716"/>
                <a:gd name="connsiteX19" fmla="*/ 333394 w 1743450"/>
                <a:gd name="connsiteY19" fmla="*/ 17091 h 1613716"/>
                <a:gd name="connsiteX20" fmla="*/ 367577 w 1743450"/>
                <a:gd name="connsiteY20" fmla="*/ 25637 h 1613716"/>
                <a:gd name="connsiteX21" fmla="*/ 453035 w 1743450"/>
                <a:gd name="connsiteY21" fmla="*/ 42729 h 1613716"/>
                <a:gd name="connsiteX22" fmla="*/ 632496 w 1743450"/>
                <a:gd name="connsiteY22" fmla="*/ 59820 h 1613716"/>
                <a:gd name="connsiteX23" fmla="*/ 683771 w 1743450"/>
                <a:gd name="connsiteY23" fmla="*/ 76912 h 1613716"/>
                <a:gd name="connsiteX24" fmla="*/ 726500 w 1743450"/>
                <a:gd name="connsiteY24" fmla="*/ 85458 h 1613716"/>
                <a:gd name="connsiteX25" fmla="*/ 811958 w 1743450"/>
                <a:gd name="connsiteY25" fmla="*/ 94004 h 1613716"/>
                <a:gd name="connsiteX26" fmla="*/ 888870 w 1743450"/>
                <a:gd name="connsiteY26" fmla="*/ 102549 h 1613716"/>
                <a:gd name="connsiteX27" fmla="*/ 974328 w 1743450"/>
                <a:gd name="connsiteY27" fmla="*/ 119641 h 1613716"/>
                <a:gd name="connsiteX28" fmla="*/ 1008511 w 1743450"/>
                <a:gd name="connsiteY28" fmla="*/ 128187 h 1613716"/>
                <a:gd name="connsiteX29" fmla="*/ 1068332 w 1743450"/>
                <a:gd name="connsiteY29" fmla="*/ 153824 h 1613716"/>
                <a:gd name="connsiteX30" fmla="*/ 1119607 w 1743450"/>
                <a:gd name="connsiteY30" fmla="*/ 170916 h 1613716"/>
                <a:gd name="connsiteX31" fmla="*/ 1247794 w 1743450"/>
                <a:gd name="connsiteY31" fmla="*/ 145278 h 1613716"/>
                <a:gd name="connsiteX32" fmla="*/ 1333251 w 1743450"/>
                <a:gd name="connsiteY32" fmla="*/ 119641 h 1613716"/>
                <a:gd name="connsiteX33" fmla="*/ 1384526 w 1743450"/>
                <a:gd name="connsiteY33" fmla="*/ 94004 h 1613716"/>
                <a:gd name="connsiteX34" fmla="*/ 1410164 w 1743450"/>
                <a:gd name="connsiteY34" fmla="*/ 76912 h 1613716"/>
                <a:gd name="connsiteX35" fmla="*/ 1478530 w 1743450"/>
                <a:gd name="connsiteY35" fmla="*/ 59820 h 1613716"/>
                <a:gd name="connsiteX36" fmla="*/ 1598171 w 1743450"/>
                <a:gd name="connsiteY36" fmla="*/ 42729 h 1613716"/>
                <a:gd name="connsiteX37" fmla="*/ 1632354 w 1743450"/>
                <a:gd name="connsiteY37" fmla="*/ 34183 h 1613716"/>
                <a:gd name="connsiteX38" fmla="*/ 1657992 w 1743450"/>
                <a:gd name="connsiteY38" fmla="*/ 25637 h 1613716"/>
                <a:gd name="connsiteX39" fmla="*/ 1700721 w 1743450"/>
                <a:gd name="connsiteY39" fmla="*/ 17091 h 1613716"/>
                <a:gd name="connsiteX40" fmla="*/ 1743450 w 1743450"/>
                <a:gd name="connsiteY40" fmla="*/ 0 h 16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43450" h="1613716">
                  <a:moveTo>
                    <a:pt x="195307" y="1613716"/>
                  </a:moveTo>
                  <a:cubicBezTo>
                    <a:pt x="188468" y="1574848"/>
                    <a:pt x="186437" y="1483838"/>
                    <a:pt x="176692" y="1448470"/>
                  </a:cubicBezTo>
                  <a:cubicBezTo>
                    <a:pt x="166948" y="1413102"/>
                    <a:pt x="145386" y="1410056"/>
                    <a:pt x="136840" y="1401510"/>
                  </a:cubicBezTo>
                  <a:cubicBezTo>
                    <a:pt x="133991" y="1392964"/>
                    <a:pt x="132322" y="1383930"/>
                    <a:pt x="128294" y="1375873"/>
                  </a:cubicBezTo>
                  <a:cubicBezTo>
                    <a:pt x="123701" y="1366686"/>
                    <a:pt x="112477" y="1360427"/>
                    <a:pt x="111203" y="1350235"/>
                  </a:cubicBezTo>
                  <a:cubicBezTo>
                    <a:pt x="103775" y="1290809"/>
                    <a:pt x="105979" y="1230570"/>
                    <a:pt x="102657" y="1170774"/>
                  </a:cubicBezTo>
                  <a:cubicBezTo>
                    <a:pt x="97433" y="1076743"/>
                    <a:pt x="93551" y="982599"/>
                    <a:pt x="85565" y="888762"/>
                  </a:cubicBezTo>
                  <a:cubicBezTo>
                    <a:pt x="82149" y="848622"/>
                    <a:pt x="68474" y="769121"/>
                    <a:pt x="68474" y="769121"/>
                  </a:cubicBezTo>
                  <a:cubicBezTo>
                    <a:pt x="63377" y="626409"/>
                    <a:pt x="78716" y="591329"/>
                    <a:pt x="51382" y="495656"/>
                  </a:cubicBezTo>
                  <a:cubicBezTo>
                    <a:pt x="48907" y="486995"/>
                    <a:pt x="46385" y="478299"/>
                    <a:pt x="42837" y="470019"/>
                  </a:cubicBezTo>
                  <a:cubicBezTo>
                    <a:pt x="37819" y="458309"/>
                    <a:pt x="31442" y="447230"/>
                    <a:pt x="25745" y="435835"/>
                  </a:cubicBezTo>
                  <a:cubicBezTo>
                    <a:pt x="18434" y="399282"/>
                    <a:pt x="18595" y="376043"/>
                    <a:pt x="14322" y="327617"/>
                  </a:cubicBezTo>
                  <a:cubicBezTo>
                    <a:pt x="10049" y="279191"/>
                    <a:pt x="1053" y="179941"/>
                    <a:pt x="108" y="145278"/>
                  </a:cubicBezTo>
                  <a:cubicBezTo>
                    <a:pt x="-837" y="110615"/>
                    <a:pt x="4625" y="127698"/>
                    <a:pt x="8653" y="119641"/>
                  </a:cubicBezTo>
                  <a:cubicBezTo>
                    <a:pt x="13246" y="110455"/>
                    <a:pt x="20649" y="102921"/>
                    <a:pt x="25745" y="94004"/>
                  </a:cubicBezTo>
                  <a:cubicBezTo>
                    <a:pt x="32066" y="82943"/>
                    <a:pt x="37819" y="71530"/>
                    <a:pt x="42837" y="59820"/>
                  </a:cubicBezTo>
                  <a:cubicBezTo>
                    <a:pt x="46385" y="51540"/>
                    <a:pt x="44052" y="39419"/>
                    <a:pt x="51382" y="34183"/>
                  </a:cubicBezTo>
                  <a:cubicBezTo>
                    <a:pt x="66042" y="23711"/>
                    <a:pt x="85565" y="22788"/>
                    <a:pt x="102657" y="17091"/>
                  </a:cubicBezTo>
                  <a:lnTo>
                    <a:pt x="128294" y="8546"/>
                  </a:lnTo>
                  <a:cubicBezTo>
                    <a:pt x="196661" y="11394"/>
                    <a:pt x="265142" y="12216"/>
                    <a:pt x="333394" y="17091"/>
                  </a:cubicBezTo>
                  <a:cubicBezTo>
                    <a:pt x="345109" y="17928"/>
                    <a:pt x="356093" y="23176"/>
                    <a:pt x="367577" y="25637"/>
                  </a:cubicBezTo>
                  <a:cubicBezTo>
                    <a:pt x="395982" y="31724"/>
                    <a:pt x="424277" y="38621"/>
                    <a:pt x="453035" y="42729"/>
                  </a:cubicBezTo>
                  <a:cubicBezTo>
                    <a:pt x="552435" y="56929"/>
                    <a:pt x="492764" y="49840"/>
                    <a:pt x="632496" y="59820"/>
                  </a:cubicBezTo>
                  <a:cubicBezTo>
                    <a:pt x="649588" y="65517"/>
                    <a:pt x="666105" y="73379"/>
                    <a:pt x="683771" y="76912"/>
                  </a:cubicBezTo>
                  <a:cubicBezTo>
                    <a:pt x="698014" y="79761"/>
                    <a:pt x="712102" y="83538"/>
                    <a:pt x="726500" y="85458"/>
                  </a:cubicBezTo>
                  <a:cubicBezTo>
                    <a:pt x="754877" y="89242"/>
                    <a:pt x="783487" y="91007"/>
                    <a:pt x="811958" y="94004"/>
                  </a:cubicBezTo>
                  <a:lnTo>
                    <a:pt x="888870" y="102549"/>
                  </a:lnTo>
                  <a:cubicBezTo>
                    <a:pt x="941522" y="120100"/>
                    <a:pt x="887914" y="103929"/>
                    <a:pt x="974328" y="119641"/>
                  </a:cubicBezTo>
                  <a:cubicBezTo>
                    <a:pt x="985884" y="121742"/>
                    <a:pt x="997117" y="125338"/>
                    <a:pt x="1008511" y="128187"/>
                  </a:cubicBezTo>
                  <a:cubicBezTo>
                    <a:pt x="1049187" y="155303"/>
                    <a:pt x="1018164" y="138773"/>
                    <a:pt x="1068332" y="153824"/>
                  </a:cubicBezTo>
                  <a:cubicBezTo>
                    <a:pt x="1085588" y="159001"/>
                    <a:pt x="1119607" y="170916"/>
                    <a:pt x="1119607" y="170916"/>
                  </a:cubicBezTo>
                  <a:cubicBezTo>
                    <a:pt x="1233571" y="158253"/>
                    <a:pt x="1158676" y="172013"/>
                    <a:pt x="1247794" y="145278"/>
                  </a:cubicBezTo>
                  <a:cubicBezTo>
                    <a:pt x="1269513" y="138762"/>
                    <a:pt x="1316764" y="130632"/>
                    <a:pt x="1333251" y="119641"/>
                  </a:cubicBezTo>
                  <a:cubicBezTo>
                    <a:pt x="1366384" y="97552"/>
                    <a:pt x="1349145" y="105797"/>
                    <a:pt x="1384526" y="94004"/>
                  </a:cubicBezTo>
                  <a:cubicBezTo>
                    <a:pt x="1393072" y="88307"/>
                    <a:pt x="1400977" y="81505"/>
                    <a:pt x="1410164" y="76912"/>
                  </a:cubicBezTo>
                  <a:cubicBezTo>
                    <a:pt x="1428489" y="67749"/>
                    <a:pt x="1460977" y="63720"/>
                    <a:pt x="1478530" y="59820"/>
                  </a:cubicBezTo>
                  <a:cubicBezTo>
                    <a:pt x="1554561" y="42925"/>
                    <a:pt x="1466720" y="55874"/>
                    <a:pt x="1598171" y="42729"/>
                  </a:cubicBezTo>
                  <a:cubicBezTo>
                    <a:pt x="1609565" y="39880"/>
                    <a:pt x="1621061" y="37410"/>
                    <a:pt x="1632354" y="34183"/>
                  </a:cubicBezTo>
                  <a:cubicBezTo>
                    <a:pt x="1641016" y="31708"/>
                    <a:pt x="1649253" y="27822"/>
                    <a:pt x="1657992" y="25637"/>
                  </a:cubicBezTo>
                  <a:cubicBezTo>
                    <a:pt x="1672083" y="22114"/>
                    <a:pt x="1686630" y="20614"/>
                    <a:pt x="1700721" y="17091"/>
                  </a:cubicBezTo>
                  <a:cubicBezTo>
                    <a:pt x="1721844" y="11810"/>
                    <a:pt x="1725767" y="8842"/>
                    <a:pt x="1743450" y="0"/>
                  </a:cubicBezTo>
                </a:path>
              </a:pathLst>
            </a:cu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F457DB0-0835-4413-8684-AF3CE197A722}"/>
                </a:ext>
              </a:extLst>
            </p:cNvPr>
            <p:cNvSpPr/>
            <p:nvPr/>
          </p:nvSpPr>
          <p:spPr>
            <a:xfrm>
              <a:off x="4623275" y="4701352"/>
              <a:ext cx="1589518" cy="169753"/>
            </a:xfrm>
            <a:custGeom>
              <a:avLst/>
              <a:gdLst>
                <a:gd name="connsiteX0" fmla="*/ 1589518 w 1589518"/>
                <a:gd name="connsiteY0" fmla="*/ 162783 h 205512"/>
                <a:gd name="connsiteX1" fmla="*/ 1538243 w 1589518"/>
                <a:gd name="connsiteY1" fmla="*/ 154237 h 205512"/>
                <a:gd name="connsiteX2" fmla="*/ 1512605 w 1589518"/>
                <a:gd name="connsiteY2" fmla="*/ 145691 h 205512"/>
                <a:gd name="connsiteX3" fmla="*/ 1410056 w 1589518"/>
                <a:gd name="connsiteY3" fmla="*/ 171329 h 205512"/>
                <a:gd name="connsiteX4" fmla="*/ 1384418 w 1589518"/>
                <a:gd name="connsiteY4" fmla="*/ 188420 h 205512"/>
                <a:gd name="connsiteX5" fmla="*/ 1333144 w 1589518"/>
                <a:gd name="connsiteY5" fmla="*/ 205512 h 205512"/>
                <a:gd name="connsiteX6" fmla="*/ 1273323 w 1589518"/>
                <a:gd name="connsiteY6" fmla="*/ 196966 h 205512"/>
                <a:gd name="connsiteX7" fmla="*/ 1247686 w 1589518"/>
                <a:gd name="connsiteY7" fmla="*/ 171329 h 205512"/>
                <a:gd name="connsiteX8" fmla="*/ 1196411 w 1589518"/>
                <a:gd name="connsiteY8" fmla="*/ 137145 h 205512"/>
                <a:gd name="connsiteX9" fmla="*/ 1170774 w 1589518"/>
                <a:gd name="connsiteY9" fmla="*/ 111508 h 205512"/>
                <a:gd name="connsiteX10" fmla="*/ 1119499 w 1589518"/>
                <a:gd name="connsiteY10" fmla="*/ 85871 h 205512"/>
                <a:gd name="connsiteX11" fmla="*/ 1042587 w 1589518"/>
                <a:gd name="connsiteY11" fmla="*/ 26050 h 205512"/>
                <a:gd name="connsiteX12" fmla="*/ 957129 w 1589518"/>
                <a:gd name="connsiteY12" fmla="*/ 8959 h 205512"/>
                <a:gd name="connsiteX13" fmla="*/ 931491 w 1589518"/>
                <a:gd name="connsiteY13" fmla="*/ 413 h 205512"/>
                <a:gd name="connsiteX14" fmla="*/ 555476 w 1589518"/>
                <a:gd name="connsiteY14" fmla="*/ 17504 h 205512"/>
                <a:gd name="connsiteX15" fmla="*/ 529839 w 1589518"/>
                <a:gd name="connsiteY15" fmla="*/ 34596 h 205512"/>
                <a:gd name="connsiteX16" fmla="*/ 418744 w 1589518"/>
                <a:gd name="connsiteY16" fmla="*/ 60233 h 205512"/>
                <a:gd name="connsiteX17" fmla="*/ 341832 w 1589518"/>
                <a:gd name="connsiteY17" fmla="*/ 68779 h 205512"/>
                <a:gd name="connsiteX18" fmla="*/ 0 w 1589518"/>
                <a:gd name="connsiteY18" fmla="*/ 68779 h 205512"/>
                <a:gd name="connsiteX0" fmla="*/ 1589518 w 1589518"/>
                <a:gd name="connsiteY0" fmla="*/ 162783 h 205512"/>
                <a:gd name="connsiteX1" fmla="*/ 1538243 w 1589518"/>
                <a:gd name="connsiteY1" fmla="*/ 154237 h 205512"/>
                <a:gd name="connsiteX2" fmla="*/ 1512605 w 1589518"/>
                <a:gd name="connsiteY2" fmla="*/ 145691 h 205512"/>
                <a:gd name="connsiteX3" fmla="*/ 1410056 w 1589518"/>
                <a:gd name="connsiteY3" fmla="*/ 171329 h 205512"/>
                <a:gd name="connsiteX4" fmla="*/ 1384418 w 1589518"/>
                <a:gd name="connsiteY4" fmla="*/ 188420 h 205512"/>
                <a:gd name="connsiteX5" fmla="*/ 1333144 w 1589518"/>
                <a:gd name="connsiteY5" fmla="*/ 205512 h 205512"/>
                <a:gd name="connsiteX6" fmla="*/ 1273323 w 1589518"/>
                <a:gd name="connsiteY6" fmla="*/ 196966 h 205512"/>
                <a:gd name="connsiteX7" fmla="*/ 1247686 w 1589518"/>
                <a:gd name="connsiteY7" fmla="*/ 171329 h 205512"/>
                <a:gd name="connsiteX8" fmla="*/ 1196411 w 1589518"/>
                <a:gd name="connsiteY8" fmla="*/ 137145 h 205512"/>
                <a:gd name="connsiteX9" fmla="*/ 1119499 w 1589518"/>
                <a:gd name="connsiteY9" fmla="*/ 85871 h 205512"/>
                <a:gd name="connsiteX10" fmla="*/ 1042587 w 1589518"/>
                <a:gd name="connsiteY10" fmla="*/ 26050 h 205512"/>
                <a:gd name="connsiteX11" fmla="*/ 957129 w 1589518"/>
                <a:gd name="connsiteY11" fmla="*/ 8959 h 205512"/>
                <a:gd name="connsiteX12" fmla="*/ 931491 w 1589518"/>
                <a:gd name="connsiteY12" fmla="*/ 413 h 205512"/>
                <a:gd name="connsiteX13" fmla="*/ 555476 w 1589518"/>
                <a:gd name="connsiteY13" fmla="*/ 17504 h 205512"/>
                <a:gd name="connsiteX14" fmla="*/ 529839 w 1589518"/>
                <a:gd name="connsiteY14" fmla="*/ 34596 h 205512"/>
                <a:gd name="connsiteX15" fmla="*/ 418744 w 1589518"/>
                <a:gd name="connsiteY15" fmla="*/ 60233 h 205512"/>
                <a:gd name="connsiteX16" fmla="*/ 341832 w 1589518"/>
                <a:gd name="connsiteY16" fmla="*/ 68779 h 205512"/>
                <a:gd name="connsiteX17" fmla="*/ 0 w 1589518"/>
                <a:gd name="connsiteY17" fmla="*/ 68779 h 205512"/>
                <a:gd name="connsiteX0" fmla="*/ 1589518 w 1589518"/>
                <a:gd name="connsiteY0" fmla="*/ 162783 h 205512"/>
                <a:gd name="connsiteX1" fmla="*/ 1538243 w 1589518"/>
                <a:gd name="connsiteY1" fmla="*/ 154237 h 205512"/>
                <a:gd name="connsiteX2" fmla="*/ 1512605 w 1589518"/>
                <a:gd name="connsiteY2" fmla="*/ 145691 h 205512"/>
                <a:gd name="connsiteX3" fmla="*/ 1410056 w 1589518"/>
                <a:gd name="connsiteY3" fmla="*/ 171329 h 205512"/>
                <a:gd name="connsiteX4" fmla="*/ 1384418 w 1589518"/>
                <a:gd name="connsiteY4" fmla="*/ 188420 h 205512"/>
                <a:gd name="connsiteX5" fmla="*/ 1333144 w 1589518"/>
                <a:gd name="connsiteY5" fmla="*/ 205512 h 205512"/>
                <a:gd name="connsiteX6" fmla="*/ 1273323 w 1589518"/>
                <a:gd name="connsiteY6" fmla="*/ 196966 h 205512"/>
                <a:gd name="connsiteX7" fmla="*/ 1247686 w 1589518"/>
                <a:gd name="connsiteY7" fmla="*/ 171329 h 205512"/>
                <a:gd name="connsiteX8" fmla="*/ 1196411 w 1589518"/>
                <a:gd name="connsiteY8" fmla="*/ 137145 h 205512"/>
                <a:gd name="connsiteX9" fmla="*/ 1119499 w 1589518"/>
                <a:gd name="connsiteY9" fmla="*/ 85871 h 205512"/>
                <a:gd name="connsiteX10" fmla="*/ 1042587 w 1589518"/>
                <a:gd name="connsiteY10" fmla="*/ 26050 h 205512"/>
                <a:gd name="connsiteX11" fmla="*/ 957129 w 1589518"/>
                <a:gd name="connsiteY11" fmla="*/ 8959 h 205512"/>
                <a:gd name="connsiteX12" fmla="*/ 931491 w 1589518"/>
                <a:gd name="connsiteY12" fmla="*/ 413 h 205512"/>
                <a:gd name="connsiteX13" fmla="*/ 555476 w 1589518"/>
                <a:gd name="connsiteY13" fmla="*/ 17504 h 205512"/>
                <a:gd name="connsiteX14" fmla="*/ 418744 w 1589518"/>
                <a:gd name="connsiteY14" fmla="*/ 60233 h 205512"/>
                <a:gd name="connsiteX15" fmla="*/ 341832 w 1589518"/>
                <a:gd name="connsiteY15" fmla="*/ 68779 h 205512"/>
                <a:gd name="connsiteX16" fmla="*/ 0 w 1589518"/>
                <a:gd name="connsiteY16" fmla="*/ 68779 h 205512"/>
                <a:gd name="connsiteX0" fmla="*/ 1589518 w 1589518"/>
                <a:gd name="connsiteY0" fmla="*/ 163411 h 206140"/>
                <a:gd name="connsiteX1" fmla="*/ 1538243 w 1589518"/>
                <a:gd name="connsiteY1" fmla="*/ 154865 h 206140"/>
                <a:gd name="connsiteX2" fmla="*/ 1512605 w 1589518"/>
                <a:gd name="connsiteY2" fmla="*/ 146319 h 206140"/>
                <a:gd name="connsiteX3" fmla="*/ 1410056 w 1589518"/>
                <a:gd name="connsiteY3" fmla="*/ 171957 h 206140"/>
                <a:gd name="connsiteX4" fmla="*/ 1384418 w 1589518"/>
                <a:gd name="connsiteY4" fmla="*/ 189048 h 206140"/>
                <a:gd name="connsiteX5" fmla="*/ 1333144 w 1589518"/>
                <a:gd name="connsiteY5" fmla="*/ 206140 h 206140"/>
                <a:gd name="connsiteX6" fmla="*/ 1273323 w 1589518"/>
                <a:gd name="connsiteY6" fmla="*/ 197594 h 206140"/>
                <a:gd name="connsiteX7" fmla="*/ 1247686 w 1589518"/>
                <a:gd name="connsiteY7" fmla="*/ 171957 h 206140"/>
                <a:gd name="connsiteX8" fmla="*/ 1196411 w 1589518"/>
                <a:gd name="connsiteY8" fmla="*/ 137773 h 206140"/>
                <a:gd name="connsiteX9" fmla="*/ 1119499 w 1589518"/>
                <a:gd name="connsiteY9" fmla="*/ 86499 h 206140"/>
                <a:gd name="connsiteX10" fmla="*/ 1042587 w 1589518"/>
                <a:gd name="connsiteY10" fmla="*/ 26678 h 206140"/>
                <a:gd name="connsiteX11" fmla="*/ 931491 w 1589518"/>
                <a:gd name="connsiteY11" fmla="*/ 1041 h 206140"/>
                <a:gd name="connsiteX12" fmla="*/ 555476 w 1589518"/>
                <a:gd name="connsiteY12" fmla="*/ 18132 h 206140"/>
                <a:gd name="connsiteX13" fmla="*/ 418744 w 1589518"/>
                <a:gd name="connsiteY13" fmla="*/ 60861 h 206140"/>
                <a:gd name="connsiteX14" fmla="*/ 341832 w 1589518"/>
                <a:gd name="connsiteY14" fmla="*/ 69407 h 206140"/>
                <a:gd name="connsiteX15" fmla="*/ 0 w 1589518"/>
                <a:gd name="connsiteY15" fmla="*/ 69407 h 206140"/>
                <a:gd name="connsiteX0" fmla="*/ 1589518 w 1589518"/>
                <a:gd name="connsiteY0" fmla="*/ 167834 h 210563"/>
                <a:gd name="connsiteX1" fmla="*/ 1538243 w 1589518"/>
                <a:gd name="connsiteY1" fmla="*/ 159288 h 210563"/>
                <a:gd name="connsiteX2" fmla="*/ 1512605 w 1589518"/>
                <a:gd name="connsiteY2" fmla="*/ 150742 h 210563"/>
                <a:gd name="connsiteX3" fmla="*/ 1410056 w 1589518"/>
                <a:gd name="connsiteY3" fmla="*/ 176380 h 210563"/>
                <a:gd name="connsiteX4" fmla="*/ 1384418 w 1589518"/>
                <a:gd name="connsiteY4" fmla="*/ 193471 h 210563"/>
                <a:gd name="connsiteX5" fmla="*/ 1333144 w 1589518"/>
                <a:gd name="connsiteY5" fmla="*/ 210563 h 210563"/>
                <a:gd name="connsiteX6" fmla="*/ 1273323 w 1589518"/>
                <a:gd name="connsiteY6" fmla="*/ 202017 h 210563"/>
                <a:gd name="connsiteX7" fmla="*/ 1247686 w 1589518"/>
                <a:gd name="connsiteY7" fmla="*/ 176380 h 210563"/>
                <a:gd name="connsiteX8" fmla="*/ 1196411 w 1589518"/>
                <a:gd name="connsiteY8" fmla="*/ 142196 h 210563"/>
                <a:gd name="connsiteX9" fmla="*/ 1119499 w 1589518"/>
                <a:gd name="connsiteY9" fmla="*/ 90922 h 210563"/>
                <a:gd name="connsiteX10" fmla="*/ 931491 w 1589518"/>
                <a:gd name="connsiteY10" fmla="*/ 5464 h 210563"/>
                <a:gd name="connsiteX11" fmla="*/ 555476 w 1589518"/>
                <a:gd name="connsiteY11" fmla="*/ 22555 h 210563"/>
                <a:gd name="connsiteX12" fmla="*/ 418744 w 1589518"/>
                <a:gd name="connsiteY12" fmla="*/ 65284 h 210563"/>
                <a:gd name="connsiteX13" fmla="*/ 341832 w 1589518"/>
                <a:gd name="connsiteY13" fmla="*/ 73830 h 210563"/>
                <a:gd name="connsiteX14" fmla="*/ 0 w 1589518"/>
                <a:gd name="connsiteY14" fmla="*/ 73830 h 210563"/>
                <a:gd name="connsiteX0" fmla="*/ 1589518 w 1589518"/>
                <a:gd name="connsiteY0" fmla="*/ 153173 h 195902"/>
                <a:gd name="connsiteX1" fmla="*/ 1538243 w 1589518"/>
                <a:gd name="connsiteY1" fmla="*/ 144627 h 195902"/>
                <a:gd name="connsiteX2" fmla="*/ 1512605 w 1589518"/>
                <a:gd name="connsiteY2" fmla="*/ 136081 h 195902"/>
                <a:gd name="connsiteX3" fmla="*/ 1410056 w 1589518"/>
                <a:gd name="connsiteY3" fmla="*/ 161719 h 195902"/>
                <a:gd name="connsiteX4" fmla="*/ 1384418 w 1589518"/>
                <a:gd name="connsiteY4" fmla="*/ 178810 h 195902"/>
                <a:gd name="connsiteX5" fmla="*/ 1333144 w 1589518"/>
                <a:gd name="connsiteY5" fmla="*/ 195902 h 195902"/>
                <a:gd name="connsiteX6" fmla="*/ 1273323 w 1589518"/>
                <a:gd name="connsiteY6" fmla="*/ 187356 h 195902"/>
                <a:gd name="connsiteX7" fmla="*/ 1247686 w 1589518"/>
                <a:gd name="connsiteY7" fmla="*/ 161719 h 195902"/>
                <a:gd name="connsiteX8" fmla="*/ 1196411 w 1589518"/>
                <a:gd name="connsiteY8" fmla="*/ 127535 h 195902"/>
                <a:gd name="connsiteX9" fmla="*/ 1119499 w 1589518"/>
                <a:gd name="connsiteY9" fmla="*/ 76261 h 195902"/>
                <a:gd name="connsiteX10" fmla="*/ 959921 w 1589518"/>
                <a:gd name="connsiteY10" fmla="*/ 26340 h 195902"/>
                <a:gd name="connsiteX11" fmla="*/ 555476 w 1589518"/>
                <a:gd name="connsiteY11" fmla="*/ 7894 h 195902"/>
                <a:gd name="connsiteX12" fmla="*/ 418744 w 1589518"/>
                <a:gd name="connsiteY12" fmla="*/ 50623 h 195902"/>
                <a:gd name="connsiteX13" fmla="*/ 341832 w 1589518"/>
                <a:gd name="connsiteY13" fmla="*/ 59169 h 195902"/>
                <a:gd name="connsiteX14" fmla="*/ 0 w 1589518"/>
                <a:gd name="connsiteY14" fmla="*/ 59169 h 195902"/>
                <a:gd name="connsiteX0" fmla="*/ 1589518 w 1589518"/>
                <a:gd name="connsiteY0" fmla="*/ 136679 h 179408"/>
                <a:gd name="connsiteX1" fmla="*/ 1538243 w 1589518"/>
                <a:gd name="connsiteY1" fmla="*/ 128133 h 179408"/>
                <a:gd name="connsiteX2" fmla="*/ 1512605 w 1589518"/>
                <a:gd name="connsiteY2" fmla="*/ 119587 h 179408"/>
                <a:gd name="connsiteX3" fmla="*/ 1410056 w 1589518"/>
                <a:gd name="connsiteY3" fmla="*/ 145225 h 179408"/>
                <a:gd name="connsiteX4" fmla="*/ 1384418 w 1589518"/>
                <a:gd name="connsiteY4" fmla="*/ 162316 h 179408"/>
                <a:gd name="connsiteX5" fmla="*/ 1333144 w 1589518"/>
                <a:gd name="connsiteY5" fmla="*/ 179408 h 179408"/>
                <a:gd name="connsiteX6" fmla="*/ 1273323 w 1589518"/>
                <a:gd name="connsiteY6" fmla="*/ 170862 h 179408"/>
                <a:gd name="connsiteX7" fmla="*/ 1247686 w 1589518"/>
                <a:gd name="connsiteY7" fmla="*/ 145225 h 179408"/>
                <a:gd name="connsiteX8" fmla="*/ 1196411 w 1589518"/>
                <a:gd name="connsiteY8" fmla="*/ 111041 h 179408"/>
                <a:gd name="connsiteX9" fmla="*/ 1119499 w 1589518"/>
                <a:gd name="connsiteY9" fmla="*/ 59767 h 179408"/>
                <a:gd name="connsiteX10" fmla="*/ 959921 w 1589518"/>
                <a:gd name="connsiteY10" fmla="*/ 9846 h 179408"/>
                <a:gd name="connsiteX11" fmla="*/ 598120 w 1589518"/>
                <a:gd name="connsiteY11" fmla="*/ 12722 h 179408"/>
                <a:gd name="connsiteX12" fmla="*/ 418744 w 1589518"/>
                <a:gd name="connsiteY12" fmla="*/ 34129 h 179408"/>
                <a:gd name="connsiteX13" fmla="*/ 341832 w 1589518"/>
                <a:gd name="connsiteY13" fmla="*/ 42675 h 179408"/>
                <a:gd name="connsiteX14" fmla="*/ 0 w 1589518"/>
                <a:gd name="connsiteY14" fmla="*/ 42675 h 179408"/>
                <a:gd name="connsiteX0" fmla="*/ 1589518 w 1589518"/>
                <a:gd name="connsiteY0" fmla="*/ 128053 h 170782"/>
                <a:gd name="connsiteX1" fmla="*/ 1538243 w 1589518"/>
                <a:gd name="connsiteY1" fmla="*/ 119507 h 170782"/>
                <a:gd name="connsiteX2" fmla="*/ 1512605 w 1589518"/>
                <a:gd name="connsiteY2" fmla="*/ 110961 h 170782"/>
                <a:gd name="connsiteX3" fmla="*/ 1410056 w 1589518"/>
                <a:gd name="connsiteY3" fmla="*/ 136599 h 170782"/>
                <a:gd name="connsiteX4" fmla="*/ 1384418 w 1589518"/>
                <a:gd name="connsiteY4" fmla="*/ 153690 h 170782"/>
                <a:gd name="connsiteX5" fmla="*/ 1333144 w 1589518"/>
                <a:gd name="connsiteY5" fmla="*/ 170782 h 170782"/>
                <a:gd name="connsiteX6" fmla="*/ 1273323 w 1589518"/>
                <a:gd name="connsiteY6" fmla="*/ 162236 h 170782"/>
                <a:gd name="connsiteX7" fmla="*/ 1247686 w 1589518"/>
                <a:gd name="connsiteY7" fmla="*/ 136599 h 170782"/>
                <a:gd name="connsiteX8" fmla="*/ 1196411 w 1589518"/>
                <a:gd name="connsiteY8" fmla="*/ 102415 h 170782"/>
                <a:gd name="connsiteX9" fmla="*/ 1119499 w 1589518"/>
                <a:gd name="connsiteY9" fmla="*/ 51141 h 170782"/>
                <a:gd name="connsiteX10" fmla="*/ 959921 w 1589518"/>
                <a:gd name="connsiteY10" fmla="*/ 1220 h 170782"/>
                <a:gd name="connsiteX11" fmla="*/ 612335 w 1589518"/>
                <a:gd name="connsiteY11" fmla="*/ 25418 h 170782"/>
                <a:gd name="connsiteX12" fmla="*/ 418744 w 1589518"/>
                <a:gd name="connsiteY12" fmla="*/ 25503 h 170782"/>
                <a:gd name="connsiteX13" fmla="*/ 341832 w 1589518"/>
                <a:gd name="connsiteY13" fmla="*/ 34049 h 170782"/>
                <a:gd name="connsiteX14" fmla="*/ 0 w 1589518"/>
                <a:gd name="connsiteY14" fmla="*/ 34049 h 170782"/>
                <a:gd name="connsiteX0" fmla="*/ 1589518 w 1589518"/>
                <a:gd name="connsiteY0" fmla="*/ 128053 h 170782"/>
                <a:gd name="connsiteX1" fmla="*/ 1538243 w 1589518"/>
                <a:gd name="connsiteY1" fmla="*/ 119507 h 170782"/>
                <a:gd name="connsiteX2" fmla="*/ 1512605 w 1589518"/>
                <a:gd name="connsiteY2" fmla="*/ 110961 h 170782"/>
                <a:gd name="connsiteX3" fmla="*/ 1410056 w 1589518"/>
                <a:gd name="connsiteY3" fmla="*/ 136599 h 170782"/>
                <a:gd name="connsiteX4" fmla="*/ 1384418 w 1589518"/>
                <a:gd name="connsiteY4" fmla="*/ 153690 h 170782"/>
                <a:gd name="connsiteX5" fmla="*/ 1333144 w 1589518"/>
                <a:gd name="connsiteY5" fmla="*/ 170782 h 170782"/>
                <a:gd name="connsiteX6" fmla="*/ 1273323 w 1589518"/>
                <a:gd name="connsiteY6" fmla="*/ 162236 h 170782"/>
                <a:gd name="connsiteX7" fmla="*/ 1247686 w 1589518"/>
                <a:gd name="connsiteY7" fmla="*/ 136599 h 170782"/>
                <a:gd name="connsiteX8" fmla="*/ 1196411 w 1589518"/>
                <a:gd name="connsiteY8" fmla="*/ 102415 h 170782"/>
                <a:gd name="connsiteX9" fmla="*/ 1119499 w 1589518"/>
                <a:gd name="connsiteY9" fmla="*/ 51141 h 170782"/>
                <a:gd name="connsiteX10" fmla="*/ 959921 w 1589518"/>
                <a:gd name="connsiteY10" fmla="*/ 1220 h 170782"/>
                <a:gd name="connsiteX11" fmla="*/ 612335 w 1589518"/>
                <a:gd name="connsiteY11" fmla="*/ 25418 h 170782"/>
                <a:gd name="connsiteX12" fmla="*/ 341832 w 1589518"/>
                <a:gd name="connsiteY12" fmla="*/ 34049 h 170782"/>
                <a:gd name="connsiteX13" fmla="*/ 0 w 1589518"/>
                <a:gd name="connsiteY13" fmla="*/ 34049 h 170782"/>
                <a:gd name="connsiteX0" fmla="*/ 1589518 w 1589518"/>
                <a:gd name="connsiteY0" fmla="*/ 127023 h 169752"/>
                <a:gd name="connsiteX1" fmla="*/ 1538243 w 1589518"/>
                <a:gd name="connsiteY1" fmla="*/ 118477 h 169752"/>
                <a:gd name="connsiteX2" fmla="*/ 1512605 w 1589518"/>
                <a:gd name="connsiteY2" fmla="*/ 109931 h 169752"/>
                <a:gd name="connsiteX3" fmla="*/ 1410056 w 1589518"/>
                <a:gd name="connsiteY3" fmla="*/ 135569 h 169752"/>
                <a:gd name="connsiteX4" fmla="*/ 1384418 w 1589518"/>
                <a:gd name="connsiteY4" fmla="*/ 152660 h 169752"/>
                <a:gd name="connsiteX5" fmla="*/ 1333144 w 1589518"/>
                <a:gd name="connsiteY5" fmla="*/ 169752 h 169752"/>
                <a:gd name="connsiteX6" fmla="*/ 1273323 w 1589518"/>
                <a:gd name="connsiteY6" fmla="*/ 161206 h 169752"/>
                <a:gd name="connsiteX7" fmla="*/ 1247686 w 1589518"/>
                <a:gd name="connsiteY7" fmla="*/ 135569 h 169752"/>
                <a:gd name="connsiteX8" fmla="*/ 1196411 w 1589518"/>
                <a:gd name="connsiteY8" fmla="*/ 101385 h 169752"/>
                <a:gd name="connsiteX9" fmla="*/ 1119499 w 1589518"/>
                <a:gd name="connsiteY9" fmla="*/ 50111 h 169752"/>
                <a:gd name="connsiteX10" fmla="*/ 959921 w 1589518"/>
                <a:gd name="connsiteY10" fmla="*/ 190 h 169752"/>
                <a:gd name="connsiteX11" fmla="*/ 341832 w 1589518"/>
                <a:gd name="connsiteY11" fmla="*/ 33019 h 169752"/>
                <a:gd name="connsiteX12" fmla="*/ 0 w 1589518"/>
                <a:gd name="connsiteY12" fmla="*/ 33019 h 16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9518" h="169752">
                  <a:moveTo>
                    <a:pt x="1589518" y="127023"/>
                  </a:moveTo>
                  <a:cubicBezTo>
                    <a:pt x="1572426" y="124174"/>
                    <a:pt x="1555158" y="122236"/>
                    <a:pt x="1538243" y="118477"/>
                  </a:cubicBezTo>
                  <a:cubicBezTo>
                    <a:pt x="1529449" y="116523"/>
                    <a:pt x="1521613" y="109931"/>
                    <a:pt x="1512605" y="109931"/>
                  </a:cubicBezTo>
                  <a:cubicBezTo>
                    <a:pt x="1493382" y="109931"/>
                    <a:pt x="1425966" y="124963"/>
                    <a:pt x="1410056" y="135569"/>
                  </a:cubicBezTo>
                  <a:cubicBezTo>
                    <a:pt x="1401510" y="141266"/>
                    <a:pt x="1393804" y="148489"/>
                    <a:pt x="1384418" y="152660"/>
                  </a:cubicBezTo>
                  <a:cubicBezTo>
                    <a:pt x="1367955" y="159977"/>
                    <a:pt x="1333144" y="169752"/>
                    <a:pt x="1333144" y="169752"/>
                  </a:cubicBezTo>
                  <a:cubicBezTo>
                    <a:pt x="1313204" y="166903"/>
                    <a:pt x="1292025" y="168687"/>
                    <a:pt x="1273323" y="161206"/>
                  </a:cubicBezTo>
                  <a:cubicBezTo>
                    <a:pt x="1262102" y="156718"/>
                    <a:pt x="1257226" y="142989"/>
                    <a:pt x="1247686" y="135569"/>
                  </a:cubicBezTo>
                  <a:cubicBezTo>
                    <a:pt x="1231471" y="122958"/>
                    <a:pt x="1217776" y="115628"/>
                    <a:pt x="1196411" y="101385"/>
                  </a:cubicBezTo>
                  <a:cubicBezTo>
                    <a:pt x="1175047" y="87142"/>
                    <a:pt x="1158914" y="66977"/>
                    <a:pt x="1119499" y="50111"/>
                  </a:cubicBezTo>
                  <a:cubicBezTo>
                    <a:pt x="1080084" y="33245"/>
                    <a:pt x="1089532" y="3039"/>
                    <a:pt x="959921" y="190"/>
                  </a:cubicBezTo>
                  <a:cubicBezTo>
                    <a:pt x="830310" y="-2659"/>
                    <a:pt x="501819" y="27548"/>
                    <a:pt x="341832" y="33019"/>
                  </a:cubicBezTo>
                  <a:cubicBezTo>
                    <a:pt x="227912" y="35344"/>
                    <a:pt x="113944" y="33019"/>
                    <a:pt x="0" y="33019"/>
                  </a:cubicBezTo>
                </a:path>
              </a:pathLst>
            </a:cu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412062F-1975-4529-A1CA-5C0D2C0886D1}"/>
              </a:ext>
            </a:extLst>
          </p:cNvPr>
          <p:cNvSpPr txBox="1"/>
          <p:nvPr/>
        </p:nvSpPr>
        <p:spPr>
          <a:xfrm>
            <a:off x="6420759" y="3791815"/>
            <a:ext cx="1987245" cy="95410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Dubai" panose="020B0503030403030204" pitchFamily="34" charset="-78"/>
                <a:cs typeface="Dubai" panose="020B0503030403030204" pitchFamily="34" charset="-78"/>
              </a:rPr>
              <a:t>32% of traffic originally using the bridge to/from TH 169 south of I-494 diverted to TH 100.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23D02B-C8A9-48AC-BF10-5830220B42E6}"/>
              </a:ext>
            </a:extLst>
          </p:cNvPr>
          <p:cNvSpPr txBox="1"/>
          <p:nvPr/>
        </p:nvSpPr>
        <p:spPr>
          <a:xfrm>
            <a:off x="956310" y="4021443"/>
            <a:ext cx="1961819" cy="95410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Dubai" panose="020B0503030403030204" pitchFamily="34" charset="-78"/>
                <a:cs typeface="Dubai" panose="020B0503030403030204" pitchFamily="34" charset="-78"/>
              </a:rPr>
              <a:t>35% of traffic originally using the bridge to/from TH 169 south of I-494 diverted to I-494.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3C2C7D0-6978-4B3D-B2A3-4D6B735BEE6D}"/>
              </a:ext>
            </a:extLst>
          </p:cNvPr>
          <p:cNvGrpSpPr/>
          <p:nvPr/>
        </p:nvGrpSpPr>
        <p:grpSpPr>
          <a:xfrm>
            <a:off x="7936106" y="4874233"/>
            <a:ext cx="1590334" cy="1268328"/>
            <a:chOff x="7165856" y="5034502"/>
            <a:chExt cx="1590334" cy="126832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203F42F-202E-471D-A2C6-254D2992A7D6}"/>
                </a:ext>
              </a:extLst>
            </p:cNvPr>
            <p:cNvSpPr/>
            <p:nvPr/>
          </p:nvSpPr>
          <p:spPr>
            <a:xfrm>
              <a:off x="7165856" y="5034502"/>
              <a:ext cx="1453580" cy="12683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3D94E54-C189-4DFD-9836-E6306382C498}"/>
                </a:ext>
              </a:extLst>
            </p:cNvPr>
            <p:cNvCxnSpPr/>
            <p:nvPr/>
          </p:nvCxnSpPr>
          <p:spPr>
            <a:xfrm>
              <a:off x="7266473" y="5160044"/>
              <a:ext cx="1778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6BF742F-A606-4691-818C-1DFDA5577523}"/>
                </a:ext>
              </a:extLst>
            </p:cNvPr>
            <p:cNvSpPr txBox="1"/>
            <p:nvPr/>
          </p:nvSpPr>
          <p:spPr>
            <a:xfrm>
              <a:off x="7453692" y="5034503"/>
              <a:ext cx="100330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Middle Filter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DF840D8-9B4B-4C7D-8E0E-85ED43ADF397}"/>
                </a:ext>
              </a:extLst>
            </p:cNvPr>
            <p:cNvSpPr/>
            <p:nvPr/>
          </p:nvSpPr>
          <p:spPr>
            <a:xfrm>
              <a:off x="7266473" y="5351749"/>
              <a:ext cx="177800" cy="10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FD21A7F-205A-4AFB-8F4C-25090FD2DC62}"/>
                </a:ext>
              </a:extLst>
            </p:cNvPr>
            <p:cNvSpPr txBox="1"/>
            <p:nvPr/>
          </p:nvSpPr>
          <p:spPr>
            <a:xfrm>
              <a:off x="7444273" y="5224400"/>
              <a:ext cx="13119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Origin/Destination Passthrough Zone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7712689-5CC0-41A4-94B8-D194075C8C96}"/>
                </a:ext>
              </a:extLst>
            </p:cNvPr>
            <p:cNvCxnSpPr/>
            <p:nvPr/>
          </p:nvCxnSpPr>
          <p:spPr>
            <a:xfrm>
              <a:off x="7255458" y="5748280"/>
              <a:ext cx="177800" cy="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79F72F8-5632-4FEC-96FE-2D1F1F731592}"/>
                </a:ext>
              </a:extLst>
            </p:cNvPr>
            <p:cNvSpPr txBox="1"/>
            <p:nvPr/>
          </p:nvSpPr>
          <p:spPr>
            <a:xfrm>
              <a:off x="7468133" y="5558934"/>
              <a:ext cx="11500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Accounted Diversion Routes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920840C-8624-4AA5-802F-C808AA39C40C}"/>
                </a:ext>
              </a:extLst>
            </p:cNvPr>
            <p:cNvSpPr txBox="1"/>
            <p:nvPr/>
          </p:nvSpPr>
          <p:spPr>
            <a:xfrm>
              <a:off x="7453692" y="5902720"/>
              <a:ext cx="11374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Other Diversion Routes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5D6121D-63C8-4302-B738-AC873754D4F2}"/>
                </a:ext>
              </a:extLst>
            </p:cNvPr>
            <p:cNvCxnSpPr/>
            <p:nvPr/>
          </p:nvCxnSpPr>
          <p:spPr>
            <a:xfrm>
              <a:off x="7282702" y="6115403"/>
              <a:ext cx="177800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  <a:headEnd type="triangle" w="lg" len="med"/>
              <a:tailEnd w="sm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B17278D-2B0C-4454-B0D6-38AB1BA236C3}"/>
              </a:ext>
            </a:extLst>
          </p:cNvPr>
          <p:cNvGrpSpPr/>
          <p:nvPr/>
        </p:nvGrpSpPr>
        <p:grpSpPr>
          <a:xfrm>
            <a:off x="3048001" y="4728755"/>
            <a:ext cx="2856409" cy="1933301"/>
            <a:chOff x="3048001" y="4728755"/>
            <a:chExt cx="2856409" cy="1933301"/>
          </a:xfrm>
          <a:effectLst/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2DB8F06-9F70-4089-BBBF-E05E1D96448E}"/>
                </a:ext>
              </a:extLst>
            </p:cNvPr>
            <p:cNvSpPr/>
            <p:nvPr/>
          </p:nvSpPr>
          <p:spPr>
            <a:xfrm>
              <a:off x="3048001" y="4745119"/>
              <a:ext cx="538538" cy="1813337"/>
            </a:xfrm>
            <a:custGeom>
              <a:avLst/>
              <a:gdLst>
                <a:gd name="connsiteX0" fmla="*/ 52552 w 358702"/>
                <a:gd name="connsiteY0" fmla="*/ 2837793 h 2837793"/>
                <a:gd name="connsiteX1" fmla="*/ 357352 w 358702"/>
                <a:gd name="connsiteY1" fmla="*/ 2417379 h 2837793"/>
                <a:gd name="connsiteX2" fmla="*/ 157656 w 358702"/>
                <a:gd name="connsiteY2" fmla="*/ 966951 h 2837793"/>
                <a:gd name="connsiteX3" fmla="*/ 0 w 358702"/>
                <a:gd name="connsiteY3" fmla="*/ 0 h 2837793"/>
                <a:gd name="connsiteX0" fmla="*/ 0 w 306150"/>
                <a:gd name="connsiteY0" fmla="*/ 1870842 h 1870842"/>
                <a:gd name="connsiteX1" fmla="*/ 304800 w 306150"/>
                <a:gd name="connsiteY1" fmla="*/ 1450428 h 1870842"/>
                <a:gd name="connsiteX2" fmla="*/ 105104 w 306150"/>
                <a:gd name="connsiteY2" fmla="*/ 0 h 1870842"/>
                <a:gd name="connsiteX0" fmla="*/ 0 w 306507"/>
                <a:gd name="connsiteY0" fmla="*/ 1366346 h 1366346"/>
                <a:gd name="connsiteX1" fmla="*/ 304800 w 306507"/>
                <a:gd name="connsiteY1" fmla="*/ 945932 h 1366346"/>
                <a:gd name="connsiteX2" fmla="*/ 115614 w 306507"/>
                <a:gd name="connsiteY2" fmla="*/ 0 h 1366346"/>
                <a:gd name="connsiteX0" fmla="*/ 0 w 307783"/>
                <a:gd name="connsiteY0" fmla="*/ 1366346 h 1366346"/>
                <a:gd name="connsiteX1" fmla="*/ 304800 w 307783"/>
                <a:gd name="connsiteY1" fmla="*/ 945932 h 1366346"/>
                <a:gd name="connsiteX2" fmla="*/ 115614 w 307783"/>
                <a:gd name="connsiteY2" fmla="*/ 0 h 1366346"/>
                <a:gd name="connsiteX0" fmla="*/ 0 w 307783"/>
                <a:gd name="connsiteY0" fmla="*/ 1366346 h 1366346"/>
                <a:gd name="connsiteX1" fmla="*/ 304800 w 307783"/>
                <a:gd name="connsiteY1" fmla="*/ 945932 h 1366346"/>
                <a:gd name="connsiteX2" fmla="*/ 115614 w 307783"/>
                <a:gd name="connsiteY2" fmla="*/ 0 h 1366346"/>
                <a:gd name="connsiteX0" fmla="*/ 0 w 473501"/>
                <a:gd name="connsiteY0" fmla="*/ 1408388 h 1408388"/>
                <a:gd name="connsiteX1" fmla="*/ 462455 w 473501"/>
                <a:gd name="connsiteY1" fmla="*/ 945932 h 1408388"/>
                <a:gd name="connsiteX2" fmla="*/ 273269 w 473501"/>
                <a:gd name="connsiteY2" fmla="*/ 0 h 1408388"/>
                <a:gd name="connsiteX0" fmla="*/ 0 w 543394"/>
                <a:gd name="connsiteY0" fmla="*/ 1408388 h 1408388"/>
                <a:gd name="connsiteX1" fmla="*/ 536027 w 543394"/>
                <a:gd name="connsiteY1" fmla="*/ 1019505 h 1408388"/>
                <a:gd name="connsiteX2" fmla="*/ 273269 w 543394"/>
                <a:gd name="connsiteY2" fmla="*/ 0 h 1408388"/>
                <a:gd name="connsiteX0" fmla="*/ 0 w 538538"/>
                <a:gd name="connsiteY0" fmla="*/ 1813337 h 1813337"/>
                <a:gd name="connsiteX1" fmla="*/ 536027 w 538538"/>
                <a:gd name="connsiteY1" fmla="*/ 1424454 h 1813337"/>
                <a:gd name="connsiteX2" fmla="*/ 181829 w 538538"/>
                <a:gd name="connsiteY2" fmla="*/ 0 h 181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8538" h="1813337">
                  <a:moveTo>
                    <a:pt x="0" y="1813337"/>
                  </a:moveTo>
                  <a:cubicBezTo>
                    <a:pt x="143641" y="1759033"/>
                    <a:pt x="505722" y="1726677"/>
                    <a:pt x="536027" y="1424454"/>
                  </a:cubicBezTo>
                  <a:cubicBezTo>
                    <a:pt x="566332" y="1122231"/>
                    <a:pt x="314960" y="413406"/>
                    <a:pt x="181829" y="0"/>
                  </a:cubicBezTo>
                </a:path>
              </a:pathLst>
            </a:custGeom>
            <a:noFill/>
            <a:ln w="88900">
              <a:solidFill>
                <a:schemeClr val="accent5"/>
              </a:solidFill>
              <a:tailEnd type="triangle" w="lg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D7A9687-6CF8-42E8-A123-71A6A931122D}"/>
                </a:ext>
              </a:extLst>
            </p:cNvPr>
            <p:cNvSpPr/>
            <p:nvPr/>
          </p:nvSpPr>
          <p:spPr>
            <a:xfrm>
              <a:off x="3213463" y="4728755"/>
              <a:ext cx="2690947" cy="1933301"/>
            </a:xfrm>
            <a:custGeom>
              <a:avLst/>
              <a:gdLst>
                <a:gd name="connsiteX0" fmla="*/ 2442754 w 2442754"/>
                <a:gd name="connsiteY0" fmla="*/ 1201783 h 1307453"/>
                <a:gd name="connsiteX1" fmla="*/ 744582 w 2442754"/>
                <a:gd name="connsiteY1" fmla="*/ 1188720 h 1307453"/>
                <a:gd name="connsiteX2" fmla="*/ 0 w 2442754"/>
                <a:gd name="connsiteY2" fmla="*/ 0 h 1307453"/>
                <a:gd name="connsiteX0" fmla="*/ 2560319 w 2560319"/>
                <a:gd name="connsiteY0" fmla="*/ 1319348 h 1433222"/>
                <a:gd name="connsiteX1" fmla="*/ 862147 w 2560319"/>
                <a:gd name="connsiteY1" fmla="*/ 1306285 h 1433222"/>
                <a:gd name="connsiteX2" fmla="*/ 0 w 2560319"/>
                <a:gd name="connsiteY2" fmla="*/ 0 h 1433222"/>
                <a:gd name="connsiteX0" fmla="*/ 2560319 w 2560319"/>
                <a:gd name="connsiteY0" fmla="*/ 1358536 h 1475164"/>
                <a:gd name="connsiteX1" fmla="*/ 862147 w 2560319"/>
                <a:gd name="connsiteY1" fmla="*/ 1345473 h 1475164"/>
                <a:gd name="connsiteX2" fmla="*/ 0 w 2560319"/>
                <a:gd name="connsiteY2" fmla="*/ 0 h 1475164"/>
                <a:gd name="connsiteX0" fmla="*/ 2560319 w 2560319"/>
                <a:gd name="connsiteY0" fmla="*/ 1436913 h 1516497"/>
                <a:gd name="connsiteX1" fmla="*/ 862147 w 2560319"/>
                <a:gd name="connsiteY1" fmla="*/ 1345473 h 1516497"/>
                <a:gd name="connsiteX2" fmla="*/ 0 w 2560319"/>
                <a:gd name="connsiteY2" fmla="*/ 0 h 1516497"/>
                <a:gd name="connsiteX0" fmla="*/ 2560319 w 2560319"/>
                <a:gd name="connsiteY0" fmla="*/ 1436913 h 1491886"/>
                <a:gd name="connsiteX1" fmla="*/ 862147 w 2560319"/>
                <a:gd name="connsiteY1" fmla="*/ 1345473 h 1491886"/>
                <a:gd name="connsiteX2" fmla="*/ 0 w 2560319"/>
                <a:gd name="connsiteY2" fmla="*/ 0 h 1491886"/>
                <a:gd name="connsiteX0" fmla="*/ 2599507 w 2599507"/>
                <a:gd name="connsiteY0" fmla="*/ 1515290 h 1540594"/>
                <a:gd name="connsiteX1" fmla="*/ 862147 w 2599507"/>
                <a:gd name="connsiteY1" fmla="*/ 1345473 h 1540594"/>
                <a:gd name="connsiteX2" fmla="*/ 0 w 2599507"/>
                <a:gd name="connsiteY2" fmla="*/ 0 h 1540594"/>
                <a:gd name="connsiteX0" fmla="*/ 2599507 w 2599507"/>
                <a:gd name="connsiteY0" fmla="*/ 1515290 h 1515290"/>
                <a:gd name="connsiteX1" fmla="*/ 862147 w 2599507"/>
                <a:gd name="connsiteY1" fmla="*/ 1345473 h 1515290"/>
                <a:gd name="connsiteX2" fmla="*/ 0 w 2599507"/>
                <a:gd name="connsiteY2" fmla="*/ 0 h 1515290"/>
                <a:gd name="connsiteX0" fmla="*/ 2599507 w 2599507"/>
                <a:gd name="connsiteY0" fmla="*/ 1515290 h 1515290"/>
                <a:gd name="connsiteX1" fmla="*/ 862147 w 2599507"/>
                <a:gd name="connsiteY1" fmla="*/ 1345473 h 1515290"/>
                <a:gd name="connsiteX2" fmla="*/ 0 w 2599507"/>
                <a:gd name="connsiteY2" fmla="*/ 0 h 1515290"/>
                <a:gd name="connsiteX0" fmla="*/ 2690947 w 2690947"/>
                <a:gd name="connsiteY0" fmla="*/ 1933301 h 1933301"/>
                <a:gd name="connsiteX1" fmla="*/ 953587 w 2690947"/>
                <a:gd name="connsiteY1" fmla="*/ 1763484 h 1933301"/>
                <a:gd name="connsiteX2" fmla="*/ 0 w 2690947"/>
                <a:gd name="connsiteY2" fmla="*/ 0 h 1933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90947" h="1933301">
                  <a:moveTo>
                    <a:pt x="2690947" y="1933301"/>
                  </a:moveTo>
                  <a:cubicBezTo>
                    <a:pt x="1836418" y="1791786"/>
                    <a:pt x="1402078" y="2085701"/>
                    <a:pt x="953587" y="1763484"/>
                  </a:cubicBezTo>
                  <a:cubicBezTo>
                    <a:pt x="505096" y="1441267"/>
                    <a:pt x="168728" y="494211"/>
                    <a:pt x="0" y="0"/>
                  </a:cubicBezTo>
                </a:path>
              </a:pathLst>
            </a:custGeom>
            <a:noFill/>
            <a:ln w="88900">
              <a:solidFill>
                <a:schemeClr val="accent5"/>
              </a:solidFill>
              <a:tailEnd type="triangle" w="lg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3D21CDE-720D-46DD-8575-4DA8005C9AB8}"/>
                </a:ext>
              </a:extLst>
            </p:cNvPr>
            <p:cNvSpPr/>
            <p:nvPr/>
          </p:nvSpPr>
          <p:spPr>
            <a:xfrm>
              <a:off x="3252650" y="4741818"/>
              <a:ext cx="2508069" cy="600892"/>
            </a:xfrm>
            <a:custGeom>
              <a:avLst/>
              <a:gdLst>
                <a:gd name="connsiteX0" fmla="*/ 2312126 w 2312126"/>
                <a:gd name="connsiteY0" fmla="*/ 483325 h 483325"/>
                <a:gd name="connsiteX1" fmla="*/ 587829 w 2312126"/>
                <a:gd name="connsiteY1" fmla="*/ 444137 h 483325"/>
                <a:gd name="connsiteX2" fmla="*/ 0 w 2312126"/>
                <a:gd name="connsiteY2" fmla="*/ 0 h 483325"/>
                <a:gd name="connsiteX0" fmla="*/ 2312126 w 2312126"/>
                <a:gd name="connsiteY0" fmla="*/ 483325 h 483325"/>
                <a:gd name="connsiteX1" fmla="*/ 587829 w 2312126"/>
                <a:gd name="connsiteY1" fmla="*/ 444137 h 483325"/>
                <a:gd name="connsiteX2" fmla="*/ 0 w 2312126"/>
                <a:gd name="connsiteY2" fmla="*/ 0 h 483325"/>
                <a:gd name="connsiteX0" fmla="*/ 2312126 w 2312126"/>
                <a:gd name="connsiteY0" fmla="*/ 522514 h 531211"/>
                <a:gd name="connsiteX1" fmla="*/ 587829 w 2312126"/>
                <a:gd name="connsiteY1" fmla="*/ 483326 h 531211"/>
                <a:gd name="connsiteX2" fmla="*/ 0 w 2312126"/>
                <a:gd name="connsiteY2" fmla="*/ 0 h 531211"/>
                <a:gd name="connsiteX0" fmla="*/ 2312126 w 2312126"/>
                <a:gd name="connsiteY0" fmla="*/ 522514 h 531211"/>
                <a:gd name="connsiteX1" fmla="*/ 587829 w 2312126"/>
                <a:gd name="connsiteY1" fmla="*/ 483326 h 531211"/>
                <a:gd name="connsiteX2" fmla="*/ 0 w 2312126"/>
                <a:gd name="connsiteY2" fmla="*/ 0 h 531211"/>
                <a:gd name="connsiteX0" fmla="*/ 2312126 w 2312126"/>
                <a:gd name="connsiteY0" fmla="*/ 522514 h 531211"/>
                <a:gd name="connsiteX1" fmla="*/ 587829 w 2312126"/>
                <a:gd name="connsiteY1" fmla="*/ 483326 h 531211"/>
                <a:gd name="connsiteX2" fmla="*/ 0 w 2312126"/>
                <a:gd name="connsiteY2" fmla="*/ 0 h 531211"/>
                <a:gd name="connsiteX0" fmla="*/ 2312126 w 2312126"/>
                <a:gd name="connsiteY0" fmla="*/ 522514 h 531211"/>
                <a:gd name="connsiteX1" fmla="*/ 587829 w 2312126"/>
                <a:gd name="connsiteY1" fmla="*/ 483326 h 531211"/>
                <a:gd name="connsiteX2" fmla="*/ 0 w 2312126"/>
                <a:gd name="connsiteY2" fmla="*/ 0 h 531211"/>
                <a:gd name="connsiteX0" fmla="*/ 2521132 w 2521132"/>
                <a:gd name="connsiteY0" fmla="*/ 522514 h 531211"/>
                <a:gd name="connsiteX1" fmla="*/ 587829 w 2521132"/>
                <a:gd name="connsiteY1" fmla="*/ 483326 h 531211"/>
                <a:gd name="connsiteX2" fmla="*/ 0 w 2521132"/>
                <a:gd name="connsiteY2" fmla="*/ 0 h 531211"/>
                <a:gd name="connsiteX0" fmla="*/ 2508069 w 2508069"/>
                <a:gd name="connsiteY0" fmla="*/ 600892 h 600892"/>
                <a:gd name="connsiteX1" fmla="*/ 587829 w 2508069"/>
                <a:gd name="connsiteY1" fmla="*/ 483326 h 600892"/>
                <a:gd name="connsiteX2" fmla="*/ 0 w 2508069"/>
                <a:gd name="connsiteY2" fmla="*/ 0 h 600892"/>
                <a:gd name="connsiteX0" fmla="*/ 2508069 w 2508069"/>
                <a:gd name="connsiteY0" fmla="*/ 600892 h 600892"/>
                <a:gd name="connsiteX1" fmla="*/ 587829 w 2508069"/>
                <a:gd name="connsiteY1" fmla="*/ 483326 h 600892"/>
                <a:gd name="connsiteX2" fmla="*/ 0 w 2508069"/>
                <a:gd name="connsiteY2" fmla="*/ 0 h 600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08069" h="600892">
                  <a:moveTo>
                    <a:pt x="2508069" y="600892"/>
                  </a:moveTo>
                  <a:cubicBezTo>
                    <a:pt x="2011681" y="483326"/>
                    <a:pt x="1005840" y="583475"/>
                    <a:pt x="587829" y="483326"/>
                  </a:cubicBezTo>
                  <a:cubicBezTo>
                    <a:pt x="169818" y="383177"/>
                    <a:pt x="88173" y="469175"/>
                    <a:pt x="0" y="0"/>
                  </a:cubicBezTo>
                </a:path>
              </a:pathLst>
            </a:custGeom>
            <a:noFill/>
            <a:ln w="88900">
              <a:solidFill>
                <a:schemeClr val="accent5"/>
              </a:solidFill>
              <a:tailEnd type="triangle" w="lg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8" name="Graphic 37" descr="Traffic cone">
            <a:extLst>
              <a:ext uri="{FF2B5EF4-FFF2-40B4-BE49-F238E27FC236}">
                <a16:creationId xmlns:a16="http://schemas.microsoft.com/office/drawing/2014/main" id="{1C7E1756-7B5B-4366-B353-F2517D70A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65206" y="4610563"/>
            <a:ext cx="461924" cy="4619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6695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E9D44-381A-48A7-B6CE-3D3926011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US 169 Evaluation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80E24C-FC64-4C68-B284-28D6EB447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5600" y="1600200"/>
            <a:ext cx="10062463" cy="44958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Observation</a:t>
            </a:r>
          </a:p>
          <a:p>
            <a:pPr lvl="1">
              <a:buClr>
                <a:prstClr val="white"/>
              </a:buClr>
            </a:pPr>
            <a:r>
              <a:rPr lang="en-US" dirty="0"/>
              <a:t>DTA emphasizes diversions to roadways closer to the work zone area </a:t>
            </a:r>
          </a:p>
          <a:p>
            <a:r>
              <a:rPr lang="en-US" dirty="0"/>
              <a:t>Possible reasons and Recommendations</a:t>
            </a:r>
          </a:p>
          <a:p>
            <a:pPr lvl="1"/>
            <a:r>
              <a:rPr lang="en-US" dirty="0"/>
              <a:t>Signal controls are missing</a:t>
            </a:r>
          </a:p>
          <a:p>
            <a:pPr lvl="1"/>
            <a:r>
              <a:rPr lang="en-US" dirty="0"/>
              <a:t>More calibration is needed for DTA</a:t>
            </a:r>
          </a:p>
          <a:p>
            <a:pPr lvl="2"/>
            <a:r>
              <a:rPr lang="en-US" dirty="0"/>
              <a:t>Traffic flow models on freeways</a:t>
            </a:r>
          </a:p>
          <a:p>
            <a:pPr lvl="2"/>
            <a:r>
              <a:rPr lang="en-US" dirty="0"/>
              <a:t>Addition of signal controls</a:t>
            </a:r>
          </a:p>
          <a:p>
            <a:r>
              <a:rPr lang="en-US" dirty="0"/>
              <a:t>Use of other methods in DTA</a:t>
            </a:r>
          </a:p>
          <a:p>
            <a:pPr lvl="1"/>
            <a:r>
              <a:rPr lang="en-US" dirty="0"/>
              <a:t>Defining different user classes</a:t>
            </a:r>
          </a:p>
          <a:p>
            <a:pPr lvl="1"/>
            <a:r>
              <a:rPr lang="en-US" dirty="0"/>
              <a:t>Defining official detour routes</a:t>
            </a:r>
          </a:p>
        </p:txBody>
      </p:sp>
      <p:pic>
        <p:nvPicPr>
          <p:cNvPr id="7" name="Graphic 6" descr="Tools">
            <a:extLst>
              <a:ext uri="{FF2B5EF4-FFF2-40B4-BE49-F238E27FC236}">
                <a16:creationId xmlns:a16="http://schemas.microsoft.com/office/drawing/2014/main" id="{77465DD3-86B7-468A-B801-75688C621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200" y="3834014"/>
            <a:ext cx="914400" cy="914400"/>
          </a:xfrm>
          <a:prstGeom prst="rect">
            <a:avLst/>
          </a:prstGeom>
        </p:spPr>
      </p:pic>
      <p:pic>
        <p:nvPicPr>
          <p:cNvPr id="9" name="Graphic 8" descr="Brain in head">
            <a:extLst>
              <a:ext uri="{FF2B5EF4-FFF2-40B4-BE49-F238E27FC236}">
                <a16:creationId xmlns:a16="http://schemas.microsoft.com/office/drawing/2014/main" id="{1DE2F483-DC6C-4DEB-81EB-F00E82E7D5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1200" y="2638637"/>
            <a:ext cx="914400" cy="914400"/>
          </a:xfrm>
          <a:prstGeom prst="rect">
            <a:avLst/>
          </a:prstGeom>
        </p:spPr>
      </p:pic>
      <p:pic>
        <p:nvPicPr>
          <p:cNvPr id="11" name="Graphic 10" descr="Owl">
            <a:extLst>
              <a:ext uri="{FF2B5EF4-FFF2-40B4-BE49-F238E27FC236}">
                <a16:creationId xmlns:a16="http://schemas.microsoft.com/office/drawing/2014/main" id="{B031431F-74E4-41F7-BB71-99F8F8A173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1200" y="1572028"/>
            <a:ext cx="914400" cy="914400"/>
          </a:xfrm>
          <a:prstGeom prst="rect">
            <a:avLst/>
          </a:prstGeom>
        </p:spPr>
      </p:pic>
      <p:sp>
        <p:nvSpPr>
          <p:cNvPr id="10" name="Diamond 9">
            <a:extLst>
              <a:ext uri="{FF2B5EF4-FFF2-40B4-BE49-F238E27FC236}">
                <a16:creationId xmlns:a16="http://schemas.microsoft.com/office/drawing/2014/main" id="{3403D7EC-794F-4EF0-9494-9A0556BF771F}"/>
              </a:ext>
            </a:extLst>
          </p:cNvPr>
          <p:cNvSpPr>
            <a:spLocks noChangeAspect="1"/>
          </p:cNvSpPr>
          <p:nvPr/>
        </p:nvSpPr>
        <p:spPr>
          <a:xfrm>
            <a:off x="11179777" y="413966"/>
            <a:ext cx="964387" cy="619868"/>
          </a:xfrm>
          <a:prstGeom prst="diamond">
            <a:avLst/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DTA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23D9C4-6538-4E04-A6C0-1618596A765F}"/>
              </a:ext>
            </a:extLst>
          </p:cNvPr>
          <p:cNvSpPr txBox="1"/>
          <p:nvPr/>
        </p:nvSpPr>
        <p:spPr>
          <a:xfrm>
            <a:off x="5054576" y="6343355"/>
            <a:ext cx="24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Add some ABM findings</a:t>
            </a:r>
          </a:p>
        </p:txBody>
      </p:sp>
    </p:spTree>
    <p:extLst>
      <p:ext uri="{BB962C8B-B14F-4D97-AF65-F5344CB8AC3E}">
        <p14:creationId xmlns:p14="http://schemas.microsoft.com/office/powerpoint/2010/main" val="28138585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DB2D9-AB4A-4C7D-99E1-DEFB4E96C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 &amp;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0A9F8-1E11-4C1C-B337-98DE29FC5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DTA model tends to divert traffic later in the trip as it gets closer to the work zone, resulting in higher diversion to immediately adjacent routes</a:t>
            </a:r>
          </a:p>
          <a:p>
            <a:pPr lvl="0"/>
            <a:r>
              <a:rPr lang="en-US" dirty="0"/>
              <a:t>ABM (static assignment) may require more severe speed/capacity reductions on work zone links to replicate diversion magnitude</a:t>
            </a:r>
          </a:p>
          <a:p>
            <a:r>
              <a:rPr lang="en-US" dirty="0"/>
              <a:t>Signal control in DTA could help to constrain traffic shifts to local arterials </a:t>
            </a:r>
          </a:p>
        </p:txBody>
      </p:sp>
    </p:spTree>
    <p:extLst>
      <p:ext uri="{BB962C8B-B14F-4D97-AF65-F5344CB8AC3E}">
        <p14:creationId xmlns:p14="http://schemas.microsoft.com/office/powerpoint/2010/main" val="13656322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247870-38A2-4D6D-8943-51E97E6BF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721" y="1764064"/>
            <a:ext cx="9593306" cy="2160573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  <a:br>
              <a:rPr lang="en-US" dirty="0"/>
            </a:br>
            <a:r>
              <a:rPr lang="en-US" dirty="0"/>
              <a:t>Questions?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C78B2A-446F-4C19-90C0-9749B5C5F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8204" y="4777380"/>
            <a:ext cx="9374821" cy="1510131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800" u="sng" dirty="0"/>
              <a:t>Minnesota Department of Transportation</a:t>
            </a:r>
            <a:r>
              <a:rPr lang="en-US" sz="1800" dirty="0"/>
              <a:t>				</a:t>
            </a:r>
            <a:r>
              <a:rPr lang="en-US" sz="1800" u="sng" dirty="0"/>
              <a:t>SRF Consulting Group, Inc.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Jim Henricksen, AICP								Paul Morris, PE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Director of Travel Behavior							Principal – Transportation Analytics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hlinkClick r:id="rId2"/>
              </a:rPr>
              <a:t>jim.Henricksen@state.mn.us</a:t>
            </a:r>
            <a:r>
              <a:rPr lang="en-US" sz="1800" dirty="0"/>
              <a:t>							</a:t>
            </a:r>
            <a:r>
              <a:rPr lang="en-US" sz="1800" dirty="0">
                <a:hlinkClick r:id="rId3"/>
              </a:rPr>
              <a:t>pmorris@srfconsulting.com</a:t>
            </a:r>
            <a:r>
              <a:rPr lang="en-US" sz="1800" dirty="0"/>
              <a:t> 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651-234-7782									763-452-4773</a:t>
            </a:r>
          </a:p>
        </p:txBody>
      </p:sp>
    </p:spTree>
    <p:extLst>
      <p:ext uri="{BB962C8B-B14F-4D97-AF65-F5344CB8AC3E}">
        <p14:creationId xmlns:p14="http://schemas.microsoft.com/office/powerpoint/2010/main" val="2037455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DF800-72E2-4CA9-870A-E91AFE0C8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DD3FE-BFE9-4708-A812-1248CC84C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/>
              <a:t>Back-casting for two major construction projects</a:t>
            </a:r>
          </a:p>
          <a:p>
            <a:pPr lvl="1"/>
            <a:r>
              <a:rPr lang="en-US" sz="2800" dirty="0"/>
              <a:t>35W@94: Downtown to Crosstown in Minneapolis </a:t>
            </a:r>
          </a:p>
          <a:p>
            <a:pPr lvl="1"/>
            <a:r>
              <a:rPr lang="en-US" sz="2800" dirty="0"/>
              <a:t>US 169 Nine Mile Creek Bridge Replacement</a:t>
            </a:r>
          </a:p>
          <a:p>
            <a:r>
              <a:rPr lang="en-US" sz="3200" dirty="0"/>
              <a:t>Use of StreetLight Data and MnDOT loop detectors for ground truth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157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8EAF0-7248-4AFD-AA76-2790ACE16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Symbols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E822AB-9B20-490D-9C5D-CD2684ED6EE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22483" y="1730143"/>
            <a:ext cx="9165581" cy="464079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dirty="0"/>
              <a:t>StreetLight Data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dirty="0"/>
              <a:t>Loop Detector Counts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dirty="0"/>
              <a:t>Regional travel demand model (ABM)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dirty="0"/>
              <a:t>Dynamic Traffic Assignment (DTA) model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2062A8-B225-4F77-A8EB-24902BD8B416}"/>
              </a:ext>
            </a:extLst>
          </p:cNvPr>
          <p:cNvSpPr>
            <a:spLocks noChangeAspect="1"/>
          </p:cNvSpPr>
          <p:nvPr/>
        </p:nvSpPr>
        <p:spPr>
          <a:xfrm>
            <a:off x="1144842" y="3188603"/>
            <a:ext cx="1006371" cy="642634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LOOP</a:t>
            </a:r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FE7C1740-B0D6-4825-801E-2E4FBC6DA616}"/>
              </a:ext>
            </a:extLst>
          </p:cNvPr>
          <p:cNvSpPr>
            <a:spLocks noChangeAspect="1"/>
          </p:cNvSpPr>
          <p:nvPr/>
        </p:nvSpPr>
        <p:spPr>
          <a:xfrm>
            <a:off x="1317234" y="4309647"/>
            <a:ext cx="661584" cy="631573"/>
          </a:xfrm>
          <a:prstGeom prst="plus">
            <a:avLst>
              <a:gd name="adj" fmla="val 30233"/>
            </a:avLst>
          </a:prstGeom>
          <a:solidFill>
            <a:srgbClr val="04AC08"/>
          </a:solidFill>
          <a:ln>
            <a:solidFill>
              <a:srgbClr val="04AC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ABM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8FE4719-CBD3-4206-A9CE-544C69F0A16D}"/>
              </a:ext>
            </a:extLst>
          </p:cNvPr>
          <p:cNvSpPr/>
          <p:nvPr/>
        </p:nvSpPr>
        <p:spPr>
          <a:xfrm>
            <a:off x="1144841" y="2034043"/>
            <a:ext cx="1006371" cy="651874"/>
          </a:xfrm>
          <a:prstGeom prst="rightArrow">
            <a:avLst>
              <a:gd name="adj1" fmla="val 64602"/>
              <a:gd name="adj2" fmla="val 48523"/>
            </a:avLst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Street</a:t>
            </a:r>
          </a:p>
          <a:p>
            <a:pPr algn="ctr"/>
            <a:r>
              <a:rPr lang="en-US" sz="1400" dirty="0"/>
              <a:t>Light</a:t>
            </a:r>
          </a:p>
        </p:txBody>
      </p:sp>
      <p:sp>
        <p:nvSpPr>
          <p:cNvPr id="13" name="Diamond 12">
            <a:extLst>
              <a:ext uri="{FF2B5EF4-FFF2-40B4-BE49-F238E27FC236}">
                <a16:creationId xmlns:a16="http://schemas.microsoft.com/office/drawing/2014/main" id="{13AB0439-F9AF-481F-9509-DA4ABE18A7D7}"/>
              </a:ext>
            </a:extLst>
          </p:cNvPr>
          <p:cNvSpPr>
            <a:spLocks noChangeAspect="1"/>
          </p:cNvSpPr>
          <p:nvPr/>
        </p:nvSpPr>
        <p:spPr>
          <a:xfrm>
            <a:off x="1089444" y="5500055"/>
            <a:ext cx="1117163" cy="631938"/>
          </a:xfrm>
          <a:prstGeom prst="diamond">
            <a:avLst/>
          </a:prstGeom>
          <a:solidFill>
            <a:srgbClr val="B2B2B2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DTA</a:t>
            </a:r>
          </a:p>
        </p:txBody>
      </p:sp>
    </p:spTree>
    <p:extLst>
      <p:ext uri="{BB962C8B-B14F-4D97-AF65-F5344CB8AC3E}">
        <p14:creationId xmlns:p14="http://schemas.microsoft.com/office/powerpoint/2010/main" val="1593927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2A8C94-2BA5-446F-8462-3EE2A0200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675" y="2666999"/>
            <a:ext cx="10484352" cy="2110382"/>
          </a:xfrm>
        </p:spPr>
        <p:txBody>
          <a:bodyPr/>
          <a:lstStyle/>
          <a:p>
            <a:r>
              <a:rPr lang="en-US" dirty="0"/>
              <a:t>35W@94: Crosstown to Downtown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733ECE-D02F-4D79-96D8-7BE410FFAA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20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032" y="226268"/>
            <a:ext cx="5188569" cy="1521570"/>
          </a:xfrm>
          <a:noFill/>
        </p:spPr>
        <p:txBody>
          <a:bodyPr>
            <a:normAutofit fontScale="90000"/>
          </a:bodyPr>
          <a:lstStyle/>
          <a:p>
            <a:r>
              <a:rPr lang="en-US" dirty="0"/>
              <a:t>35W@94: Downtown to Crosstown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518031" y="1706235"/>
            <a:ext cx="4124570" cy="4525963"/>
          </a:xfrm>
        </p:spPr>
        <p:txBody>
          <a:bodyPr>
            <a:normAutofit/>
          </a:bodyPr>
          <a:lstStyle/>
          <a:p>
            <a:r>
              <a:rPr lang="en-US" dirty="0"/>
              <a:t>I-35W from I-94 to 43</a:t>
            </a:r>
            <a:r>
              <a:rPr lang="en-US" baseline="30000" dirty="0"/>
              <a:t>rd</a:t>
            </a:r>
            <a:r>
              <a:rPr lang="en-US" dirty="0"/>
              <a:t> St</a:t>
            </a:r>
          </a:p>
          <a:p>
            <a:r>
              <a:rPr lang="en-US" dirty="0"/>
              <a:t>Summer 2017 to Fall 2021</a:t>
            </a:r>
          </a:p>
          <a:p>
            <a:r>
              <a:rPr lang="en-US" dirty="0"/>
              <a:t>Partnership</a:t>
            </a:r>
          </a:p>
          <a:p>
            <a:pPr lvl="1"/>
            <a:r>
              <a:rPr lang="en-US" sz="1800" dirty="0"/>
              <a:t>MnDOT</a:t>
            </a:r>
          </a:p>
          <a:p>
            <a:pPr lvl="1"/>
            <a:r>
              <a:rPr lang="en-US" sz="1800" dirty="0"/>
              <a:t>Metro Transit</a:t>
            </a:r>
          </a:p>
          <a:p>
            <a:pPr lvl="1"/>
            <a:r>
              <a:rPr lang="en-US" sz="1800" dirty="0"/>
              <a:t>Hennepin County</a:t>
            </a:r>
          </a:p>
          <a:p>
            <a:pPr lvl="1"/>
            <a:r>
              <a:rPr lang="en-US" sz="1800" dirty="0"/>
              <a:t>City of Minneapolis</a:t>
            </a:r>
          </a:p>
          <a:p>
            <a:r>
              <a:rPr lang="en-US" sz="2200" dirty="0"/>
              <a:t>Major transit corridor</a:t>
            </a:r>
          </a:p>
          <a:p>
            <a:pPr lvl="1"/>
            <a:r>
              <a:rPr lang="en-US" sz="1800" dirty="0"/>
              <a:t>Over 500 daily bus trips</a:t>
            </a:r>
          </a:p>
          <a:p>
            <a:pPr lvl="1"/>
            <a:r>
              <a:rPr lang="en-US" sz="1800" dirty="0"/>
              <a:t>14,000 daily rides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1D64D8-F9AC-45B0-9D72-B27A5E00C3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31" t="9861" r="43395" b="9403"/>
          <a:stretch/>
        </p:blipFill>
        <p:spPr>
          <a:xfrm>
            <a:off x="1524001" y="685800"/>
            <a:ext cx="2611315" cy="62017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67AE02-EEDE-4B01-A88C-1650AB122C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148" t="40438" r="36751" b="33813"/>
          <a:stretch/>
        </p:blipFill>
        <p:spPr>
          <a:xfrm>
            <a:off x="3825895" y="3870724"/>
            <a:ext cx="2590800" cy="276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80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86E05-F04B-4CFF-B4E0-9AB3E4993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228600"/>
            <a:ext cx="10871200" cy="990600"/>
          </a:xfrm>
        </p:spPr>
        <p:txBody>
          <a:bodyPr/>
          <a:lstStyle/>
          <a:p>
            <a:r>
              <a:rPr lang="en-US" dirty="0"/>
              <a:t>I-35W: Construction Scenarios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08360D5-0C45-46C2-90F4-5171F8AF0B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992342"/>
              </p:ext>
            </p:extLst>
          </p:nvPr>
        </p:nvGraphicFramePr>
        <p:xfrm>
          <a:off x="3503852" y="1714500"/>
          <a:ext cx="8708843" cy="46008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9621">
                  <a:extLst>
                    <a:ext uri="{9D8B030D-6E8A-4147-A177-3AD203B41FA5}">
                      <a16:colId xmlns:a16="http://schemas.microsoft.com/office/drawing/2014/main" val="4201313128"/>
                    </a:ext>
                  </a:extLst>
                </a:gridCol>
                <a:gridCol w="704549">
                  <a:extLst>
                    <a:ext uri="{9D8B030D-6E8A-4147-A177-3AD203B41FA5}">
                      <a16:colId xmlns:a16="http://schemas.microsoft.com/office/drawing/2014/main" val="2757007994"/>
                    </a:ext>
                  </a:extLst>
                </a:gridCol>
                <a:gridCol w="1478072">
                  <a:extLst>
                    <a:ext uri="{9D8B030D-6E8A-4147-A177-3AD203B41FA5}">
                      <a16:colId xmlns:a16="http://schemas.microsoft.com/office/drawing/2014/main" val="3097659069"/>
                    </a:ext>
                  </a:extLst>
                </a:gridCol>
                <a:gridCol w="1182458">
                  <a:extLst>
                    <a:ext uri="{9D8B030D-6E8A-4147-A177-3AD203B41FA5}">
                      <a16:colId xmlns:a16="http://schemas.microsoft.com/office/drawing/2014/main" val="2986876569"/>
                    </a:ext>
                  </a:extLst>
                </a:gridCol>
                <a:gridCol w="1175888">
                  <a:extLst>
                    <a:ext uri="{9D8B030D-6E8A-4147-A177-3AD203B41FA5}">
                      <a16:colId xmlns:a16="http://schemas.microsoft.com/office/drawing/2014/main" val="1944030858"/>
                    </a:ext>
                  </a:extLst>
                </a:gridCol>
                <a:gridCol w="881765">
                  <a:extLst>
                    <a:ext uri="{9D8B030D-6E8A-4147-A177-3AD203B41FA5}">
                      <a16:colId xmlns:a16="http://schemas.microsoft.com/office/drawing/2014/main" val="199306939"/>
                    </a:ext>
                  </a:extLst>
                </a:gridCol>
                <a:gridCol w="881765">
                  <a:extLst>
                    <a:ext uri="{9D8B030D-6E8A-4147-A177-3AD203B41FA5}">
                      <a16:colId xmlns:a16="http://schemas.microsoft.com/office/drawing/2014/main" val="2395254270"/>
                    </a:ext>
                  </a:extLst>
                </a:gridCol>
                <a:gridCol w="881765">
                  <a:extLst>
                    <a:ext uri="{9D8B030D-6E8A-4147-A177-3AD203B41FA5}">
                      <a16:colId xmlns:a16="http://schemas.microsoft.com/office/drawing/2014/main" val="40994752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175338857"/>
                    </a:ext>
                  </a:extLst>
                </a:gridCol>
              </a:tblGrid>
              <a:tr h="11859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Alt.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Phase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Description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Number of General Purpose Lanes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Number of Transit/HOV/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 err="1">
                          <a:effectLst/>
                        </a:rPr>
                        <a:t>MnPass</a:t>
                      </a:r>
                      <a:r>
                        <a:rPr lang="en-US" sz="1400" dirty="0">
                          <a:effectLst/>
                        </a:rPr>
                        <a:t> Lanes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 65 Ramp Open or Closed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EB I-94 to SB 35W Ramp Open or Closed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NB I-35W to WB I-94 Ramp Open or Closed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Duration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extLst>
                  <a:ext uri="{0D108BD9-81ED-4DB2-BD59-A6C34878D82A}">
                    <a16:rowId xmlns:a16="http://schemas.microsoft.com/office/drawing/2014/main" val="2727731369"/>
                  </a:ext>
                </a:extLst>
              </a:tr>
              <a:tr h="474388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 Lanes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(2 NB / 2 SB)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(1 NB / 1 SB)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Open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Open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Open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 Years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extLst>
                  <a:ext uri="{0D108BD9-81ED-4DB2-BD59-A6C34878D82A}">
                    <a16:rowId xmlns:a16="http://schemas.microsoft.com/office/drawing/2014/main" val="650138399"/>
                  </a:ext>
                </a:extLst>
              </a:tr>
              <a:tr h="474388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 Lanes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(2 NB / 2 SB)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(1 NB / 1 SB)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Open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Open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Closed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 Years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extLst>
                  <a:ext uri="{0D108BD9-81ED-4DB2-BD59-A6C34878D82A}">
                    <a16:rowId xmlns:a16="http://schemas.microsoft.com/office/drawing/2014/main" val="2413475312"/>
                  </a:ext>
                </a:extLst>
              </a:tr>
              <a:tr h="474388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2a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 Lanes, Phase 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(2 NB / 2 SB)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(1 NB / 0 SB)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Closed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Closed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Open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 Year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extLst>
                  <a:ext uri="{0D108BD9-81ED-4DB2-BD59-A6C34878D82A}">
                    <a16:rowId xmlns:a16="http://schemas.microsoft.com/office/drawing/2014/main" val="189219626"/>
                  </a:ext>
                </a:extLst>
              </a:tr>
              <a:tr h="474388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 Lanes, Phase 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(2 NB / 2 SB)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(1 NB / 0 SB)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Open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Open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Open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1.5 Years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extLst>
                  <a:ext uri="{0D108BD9-81ED-4DB2-BD59-A6C34878D82A}">
                    <a16:rowId xmlns:a16="http://schemas.microsoft.com/office/drawing/2014/main" val="904713921"/>
                  </a:ext>
                </a:extLst>
              </a:tr>
              <a:tr h="474388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2b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 Lanes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(2 NB / 2 SB)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Closed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</a:rPr>
                        <a:t>Closed</a:t>
                      </a:r>
                      <a:endParaRPr lang="en-US" sz="14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Closed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 Year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extLst>
                  <a:ext uri="{0D108BD9-81ED-4DB2-BD59-A6C34878D82A}">
                    <a16:rowId xmlns:a16="http://schemas.microsoft.com/office/drawing/2014/main" val="1029730515"/>
                  </a:ext>
                </a:extLst>
              </a:tr>
              <a:tr h="474388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 Lanes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(2 NB / 2 SB)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(1 NB / 1 SB)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Open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Open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Closed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1.5 Years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extLst>
                  <a:ext uri="{0D108BD9-81ED-4DB2-BD59-A6C34878D82A}">
                    <a16:rowId xmlns:a16="http://schemas.microsoft.com/office/drawing/2014/main" val="3124595328"/>
                  </a:ext>
                </a:extLst>
              </a:tr>
              <a:tr h="4743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Full Closure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Closed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Closed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Closed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2.5 Years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58" marR="67658" marT="0" marB="0" anchor="ctr"/>
                </a:tc>
                <a:extLst>
                  <a:ext uri="{0D108BD9-81ED-4DB2-BD59-A6C34878D82A}">
                    <a16:rowId xmlns:a16="http://schemas.microsoft.com/office/drawing/2014/main" val="1833031135"/>
                  </a:ext>
                </a:extLst>
              </a:tr>
            </a:tbl>
          </a:graphicData>
        </a:graphic>
      </p:graphicFrame>
      <p:sp>
        <p:nvSpPr>
          <p:cNvPr id="9" name="Arrow: Right 8">
            <a:extLst>
              <a:ext uri="{FF2B5EF4-FFF2-40B4-BE49-F238E27FC236}">
                <a16:creationId xmlns:a16="http://schemas.microsoft.com/office/drawing/2014/main" id="{3524EA86-CC44-442E-9ADD-C0386F55D9E4}"/>
              </a:ext>
            </a:extLst>
          </p:cNvPr>
          <p:cNvSpPr/>
          <p:nvPr/>
        </p:nvSpPr>
        <p:spPr>
          <a:xfrm>
            <a:off x="2870228" y="4906997"/>
            <a:ext cx="691195" cy="448056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5A1272-87D2-489F-8E6A-7222690D4DB8}"/>
              </a:ext>
            </a:extLst>
          </p:cNvPr>
          <p:cNvSpPr/>
          <p:nvPr/>
        </p:nvSpPr>
        <p:spPr>
          <a:xfrm>
            <a:off x="754853" y="2154428"/>
            <a:ext cx="31587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Dubai" panose="020B0503030403030204" pitchFamily="34" charset="-78"/>
                <a:cs typeface="Dubai" panose="020B0503030403030204" pitchFamily="34" charset="-78"/>
              </a:rPr>
              <a:t>Timeline </a:t>
            </a:r>
          </a:p>
          <a:p>
            <a:pPr marL="227013" lvl="1" indent="-227013">
              <a:buFont typeface="Arial" panose="020B0604020202020204" pitchFamily="34" charset="0"/>
              <a:buChar char="•"/>
            </a:pPr>
            <a:r>
              <a:rPr lang="en-US" sz="2400" dirty="0">
                <a:latin typeface="Dubai" panose="020B0503030403030204" pitchFamily="34" charset="-78"/>
                <a:cs typeface="Dubai" panose="020B0503030403030204" pitchFamily="34" charset="-78"/>
              </a:rPr>
              <a:t>Pre-construction period: April 2018</a:t>
            </a:r>
          </a:p>
          <a:p>
            <a:pPr marL="227013" lvl="1" indent="-227013">
              <a:buFont typeface="Arial" panose="020B0604020202020204" pitchFamily="34" charset="0"/>
              <a:buChar char="•"/>
            </a:pPr>
            <a:r>
              <a:rPr lang="en-US" sz="2400" dirty="0">
                <a:latin typeface="Dubai" panose="020B0503030403030204" pitchFamily="34" charset="-78"/>
                <a:cs typeface="Dubai" panose="020B0503030403030204" pitchFamily="34" charset="-78"/>
              </a:rPr>
              <a:t>Construction time period: October </a:t>
            </a:r>
          </a:p>
        </p:txBody>
      </p:sp>
    </p:spTree>
    <p:extLst>
      <p:ext uri="{BB962C8B-B14F-4D97-AF65-F5344CB8AC3E}">
        <p14:creationId xmlns:p14="http://schemas.microsoft.com/office/powerpoint/2010/main" val="326960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843E1-8498-4BBF-8C82-5AA40EE72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35W ABM: Volume Delta map</a:t>
            </a:r>
          </a:p>
        </p:txBody>
      </p:sp>
      <p:sp>
        <p:nvSpPr>
          <p:cNvPr id="8" name="Cross 7">
            <a:extLst>
              <a:ext uri="{FF2B5EF4-FFF2-40B4-BE49-F238E27FC236}">
                <a16:creationId xmlns:a16="http://schemas.microsoft.com/office/drawing/2014/main" id="{1199A7D3-99E6-45B7-818A-8DF19BDECD75}"/>
              </a:ext>
            </a:extLst>
          </p:cNvPr>
          <p:cNvSpPr>
            <a:spLocks noChangeAspect="1"/>
          </p:cNvSpPr>
          <p:nvPr/>
        </p:nvSpPr>
        <p:spPr>
          <a:xfrm>
            <a:off x="11325323" y="413966"/>
            <a:ext cx="704461" cy="619868"/>
          </a:xfrm>
          <a:prstGeom prst="plus">
            <a:avLst>
              <a:gd name="adj" fmla="val 29976"/>
            </a:avLst>
          </a:prstGeom>
          <a:solidFill>
            <a:srgbClr val="04AC08"/>
          </a:solidFill>
          <a:ln>
            <a:solidFill>
              <a:srgbClr val="04AC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ABM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43B096C-79A4-4533-B462-179DFE4E6F97}"/>
              </a:ext>
            </a:extLst>
          </p:cNvPr>
          <p:cNvSpPr txBox="1">
            <a:spLocks/>
          </p:cNvSpPr>
          <p:nvPr/>
        </p:nvSpPr>
        <p:spPr>
          <a:xfrm>
            <a:off x="8875579" y="5332651"/>
            <a:ext cx="2821048" cy="855774"/>
          </a:xfrm>
          <a:prstGeom prst="rect">
            <a:avLst/>
          </a:prstGeom>
          <a:solidFill>
            <a:srgbClr val="FEFEFE"/>
          </a:solidFill>
          <a:ln>
            <a:solidFill>
              <a:schemeClr val="tx1"/>
            </a:solidFill>
          </a:ln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b="1" i="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Blue – Volume  Increase</a:t>
            </a:r>
          </a:p>
          <a:p>
            <a:pPr defTabSz="914400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Orange – Volume  Decrease</a:t>
            </a:r>
          </a:p>
        </p:txBody>
      </p:sp>
      <p:pic>
        <p:nvPicPr>
          <p:cNvPr id="10" name="Picture 9" descr="A close up of a map&#10;&#10;Description generated with high confidence">
            <a:extLst>
              <a:ext uri="{FF2B5EF4-FFF2-40B4-BE49-F238E27FC236}">
                <a16:creationId xmlns:a16="http://schemas.microsoft.com/office/drawing/2014/main" id="{3D0F3717-400C-4EFB-8C41-838F887269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741" r="25915" b="25180"/>
          <a:stretch/>
        </p:blipFill>
        <p:spPr>
          <a:xfrm>
            <a:off x="2377440" y="1134757"/>
            <a:ext cx="6291278" cy="5723243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F64C696-43EC-4F8B-9D86-B70E60D23CB8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5292191" y="2670372"/>
            <a:ext cx="647363" cy="881069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65B7497-A5FF-4158-86D9-1EF91E0F252D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5292191" y="3115829"/>
            <a:ext cx="717192" cy="435612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74B9072-F935-41F3-BF1D-34B2A3EF9609}"/>
              </a:ext>
            </a:extLst>
          </p:cNvPr>
          <p:cNvSpPr/>
          <p:nvPr/>
        </p:nvSpPr>
        <p:spPr>
          <a:xfrm>
            <a:off x="3503851" y="3042606"/>
            <a:ext cx="1788340" cy="1017669"/>
          </a:xfrm>
          <a:prstGeom prst="roundRect">
            <a:avLst/>
          </a:prstGeom>
          <a:solidFill>
            <a:srgbClr val="D9D9D9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Closed: TH 65 to Downtown and I-94 West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FB2C62E-5DB5-461E-B84C-422837BAF1DF}"/>
              </a:ext>
            </a:extLst>
          </p:cNvPr>
          <p:cNvSpPr/>
          <p:nvPr/>
        </p:nvSpPr>
        <p:spPr>
          <a:xfrm>
            <a:off x="7065965" y="3317167"/>
            <a:ext cx="1788340" cy="1017669"/>
          </a:xfrm>
          <a:prstGeom prst="roundRect">
            <a:avLst/>
          </a:prstGeom>
          <a:solidFill>
            <a:srgbClr val="D9D9D9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I-35W Capacity Restrictions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4B75605-10E3-4C5C-9D88-8A8DD6D9ADF6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6182619" y="2670372"/>
            <a:ext cx="883346" cy="115563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9711697-C9E6-4030-AEBA-C5FC90ECE228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5939554" y="3826002"/>
            <a:ext cx="1126411" cy="365672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7763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9850</TotalTime>
  <Words>1496</Words>
  <Application>Microsoft Office PowerPoint</Application>
  <PresentationFormat>Widescreen</PresentationFormat>
  <Paragraphs>343</Paragraphs>
  <Slides>33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Corbel</vt:lpstr>
      <vt:lpstr>Dubai</vt:lpstr>
      <vt:lpstr>Dubai Medium</vt:lpstr>
      <vt:lpstr>Times New Roman</vt:lpstr>
      <vt:lpstr>Parallax</vt:lpstr>
      <vt:lpstr>Forecasting Traffic Impacts for Work Zone  Transportation Management Plans</vt:lpstr>
      <vt:lpstr>Problem Statement</vt:lpstr>
      <vt:lpstr>Context</vt:lpstr>
      <vt:lpstr>Approach</vt:lpstr>
      <vt:lpstr>Slide Symbols</vt:lpstr>
      <vt:lpstr>35W@94: Crosstown to Downtown</vt:lpstr>
      <vt:lpstr>35W@94: Downtown to Crosstown</vt:lpstr>
      <vt:lpstr>I-35W: Construction Scenarios </vt:lpstr>
      <vt:lpstr>35W ABM: Volume Delta map</vt:lpstr>
      <vt:lpstr>     Where does the traffic go?</vt:lpstr>
      <vt:lpstr>Volume Delta : Freeways</vt:lpstr>
      <vt:lpstr>Volume Delta : Arterials</vt:lpstr>
      <vt:lpstr>DTA: Local Streets</vt:lpstr>
      <vt:lpstr>Volume Delta : Freeways</vt:lpstr>
      <vt:lpstr>Volume Delta : Arterials</vt:lpstr>
      <vt:lpstr>Arterials Volume Delta : ABM vs DTA</vt:lpstr>
      <vt:lpstr>Streetlight Analysis : Arterial </vt:lpstr>
      <vt:lpstr>Summary: 35W Construction Scenario</vt:lpstr>
      <vt:lpstr>US 169 Bridge Closure</vt:lpstr>
      <vt:lpstr>US 169 Bridge Closure</vt:lpstr>
      <vt:lpstr>Hwy 169 Construction Timeline</vt:lpstr>
      <vt:lpstr>US 169: Construction Scenarios</vt:lpstr>
      <vt:lpstr>US 169 Construction Results</vt:lpstr>
      <vt:lpstr>StreetLight Data</vt:lpstr>
      <vt:lpstr>Pre-construction NB Volume Using the Bridge</vt:lpstr>
      <vt:lpstr>Pre-construction NB Volume Using the Bridge</vt:lpstr>
      <vt:lpstr>Pre-construction NB Volume Using the Bridge</vt:lpstr>
      <vt:lpstr>Pre-construction SB Volume Using the Bridge</vt:lpstr>
      <vt:lpstr>Pre-construction SB Volume Using the Bridge</vt:lpstr>
      <vt:lpstr>Traffic Diversions During Construction</vt:lpstr>
      <vt:lpstr>Summary of US 169 Evaluation</vt:lpstr>
      <vt:lpstr>Findings &amp; Recommendations</vt:lpstr>
      <vt:lpstr>Thank you! Questions?</vt:lpstr>
    </vt:vector>
  </TitlesOfParts>
  <Company>SRF Consulting,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Subheading</dc:title>
  <dc:creator>Philip Kulis</dc:creator>
  <cp:lastModifiedBy>Paul Morris</cp:lastModifiedBy>
  <cp:revision>319</cp:revision>
  <cp:lastPrinted>2019-05-03T13:25:49Z</cp:lastPrinted>
  <dcterms:created xsi:type="dcterms:W3CDTF">2017-07-17T21:45:31Z</dcterms:created>
  <dcterms:modified xsi:type="dcterms:W3CDTF">2019-05-21T18:03:45Z</dcterms:modified>
</cp:coreProperties>
</file>